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0A_F7D85C5D.xml" ContentType="application/vnd.ms-powerpoint.comments+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3"/>
  </p:notesMasterIdLst>
  <p:handoutMasterIdLst>
    <p:handoutMasterId r:id="rId34"/>
  </p:handoutMasterIdLst>
  <p:sldIdLst>
    <p:sldId id="256" r:id="rId2"/>
    <p:sldId id="276" r:id="rId3"/>
    <p:sldId id="295" r:id="rId4"/>
    <p:sldId id="302" r:id="rId5"/>
    <p:sldId id="303" r:id="rId6"/>
    <p:sldId id="267" r:id="rId7"/>
    <p:sldId id="269" r:id="rId8"/>
    <p:sldId id="275" r:id="rId9"/>
    <p:sldId id="277" r:id="rId10"/>
    <p:sldId id="273" r:id="rId11"/>
    <p:sldId id="263" r:id="rId12"/>
    <p:sldId id="294" r:id="rId13"/>
    <p:sldId id="279" r:id="rId14"/>
    <p:sldId id="291" r:id="rId15"/>
    <p:sldId id="280" r:id="rId16"/>
    <p:sldId id="286" r:id="rId17"/>
    <p:sldId id="288" r:id="rId18"/>
    <p:sldId id="265" r:id="rId19"/>
    <p:sldId id="300" r:id="rId20"/>
    <p:sldId id="301" r:id="rId21"/>
    <p:sldId id="296" r:id="rId22"/>
    <p:sldId id="264" r:id="rId23"/>
    <p:sldId id="281" r:id="rId24"/>
    <p:sldId id="285" r:id="rId25"/>
    <p:sldId id="282" r:id="rId26"/>
    <p:sldId id="283" r:id="rId27"/>
    <p:sldId id="284" r:id="rId28"/>
    <p:sldId id="287" r:id="rId29"/>
    <p:sldId id="259" r:id="rId30"/>
    <p:sldId id="266"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65940A-E095-192C-6FCD-7DD115E44858}" name="Debrah, Mitchell" initials="DM" userId="S::debrahmitch@gwu.edu::53e43b66-eb41-4e38-a385-54ae5f935fc7" providerId="AD"/>
  <p188:author id="{8FDFCE15-4AB2-AF80-6D11-269E9520F668}" name="Chen, Annie" initials="CA" userId="S::anniechen520@gwu.edu::18137ec3-7cd5-4e5f-b83a-3fe43e3b38c9" providerId="AD"/>
  <p188:author id="{35BAD452-7CD9-CE39-F54A-CD57ADF8801A}" name="Hernandez, Omar O" initials="HO" userId="S::omar_hernandez@gwu.edu::c614ad74-d2c1-4bf1-bb20-e1e9ede2953a" providerId="AD"/>
  <p188:author id="{7F03C6FD-836B-FA9B-8445-FE5162759DA9}" name="Kassim, Nawal" initials="KN" userId="S::nkassim@gwu.edu::241d10c5-4ee9-449e-9550-4c40bae849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322" y="5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wal kassim" userId="966b638825661edf" providerId="LiveId" clId="{4B08BEE6-A677-4226-B20C-342A48867B1C}"/>
    <pc:docChg chg="undo custSel addSld modSld">
      <pc:chgData name="nawal kassim" userId="966b638825661edf" providerId="LiveId" clId="{4B08BEE6-A677-4226-B20C-342A48867B1C}" dt="2022-05-16T23:46:34.741" v="2980" actId="5793"/>
      <pc:docMkLst>
        <pc:docMk/>
      </pc:docMkLst>
      <pc:sldChg chg="addSp delSp modSp new mod modClrScheme chgLayout">
        <pc:chgData name="nawal kassim" userId="966b638825661edf" providerId="LiveId" clId="{4B08BEE6-A677-4226-B20C-342A48867B1C}" dt="2022-05-16T23:18:25.670" v="2053" actId="5793"/>
        <pc:sldMkLst>
          <pc:docMk/>
          <pc:sldMk cId="464551269" sldId="302"/>
        </pc:sldMkLst>
        <pc:spChg chg="mod">
          <ac:chgData name="nawal kassim" userId="966b638825661edf" providerId="LiveId" clId="{4B08BEE6-A677-4226-B20C-342A48867B1C}" dt="2022-05-16T22:51:58.549" v="56" actId="26606"/>
          <ac:spMkLst>
            <pc:docMk/>
            <pc:sldMk cId="464551269" sldId="302"/>
            <ac:spMk id="2" creationId="{D0D3E7D4-449B-4244-F376-AFD8D8727431}"/>
          </ac:spMkLst>
        </pc:spChg>
        <pc:spChg chg="del">
          <ac:chgData name="nawal kassim" userId="966b638825661edf" providerId="LiveId" clId="{4B08BEE6-A677-4226-B20C-342A48867B1C}" dt="2022-05-16T22:51:58.549" v="56" actId="26606"/>
          <ac:spMkLst>
            <pc:docMk/>
            <pc:sldMk cId="464551269" sldId="302"/>
            <ac:spMk id="3" creationId="{E27A707E-C015-D1EC-7DB2-2919386F630C}"/>
          </ac:spMkLst>
        </pc:spChg>
        <pc:spChg chg="del">
          <ac:chgData name="nawal kassim" userId="966b638825661edf" providerId="LiveId" clId="{4B08BEE6-A677-4226-B20C-342A48867B1C}" dt="2022-05-16T22:51:58.549" v="56" actId="26606"/>
          <ac:spMkLst>
            <pc:docMk/>
            <pc:sldMk cId="464551269" sldId="302"/>
            <ac:spMk id="4" creationId="{FC137028-77AF-632D-E439-A948C0F288E2}"/>
          </ac:spMkLst>
        </pc:spChg>
        <pc:spChg chg="add mod">
          <ac:chgData name="nawal kassim" userId="966b638825661edf" providerId="LiveId" clId="{4B08BEE6-A677-4226-B20C-342A48867B1C}" dt="2022-05-16T23:18:25.670" v="2053" actId="5793"/>
          <ac:spMkLst>
            <pc:docMk/>
            <pc:sldMk cId="464551269" sldId="302"/>
            <ac:spMk id="9" creationId="{B10C9DC6-7C92-D5E8-CC30-99B3B2F3E55E}"/>
          </ac:spMkLst>
        </pc:spChg>
      </pc:sldChg>
      <pc:sldChg chg="modSp new mod">
        <pc:chgData name="nawal kassim" userId="966b638825661edf" providerId="LiveId" clId="{4B08BEE6-A677-4226-B20C-342A48867B1C}" dt="2022-05-16T23:46:34.741" v="2980" actId="5793"/>
        <pc:sldMkLst>
          <pc:docMk/>
          <pc:sldMk cId="1741600574" sldId="303"/>
        </pc:sldMkLst>
        <pc:spChg chg="mod">
          <ac:chgData name="nawal kassim" userId="966b638825661edf" providerId="LiveId" clId="{4B08BEE6-A677-4226-B20C-342A48867B1C}" dt="2022-05-16T23:46:34.741" v="2980" actId="5793"/>
          <ac:spMkLst>
            <pc:docMk/>
            <pc:sldMk cId="1741600574" sldId="303"/>
            <ac:spMk id="2" creationId="{43D8AF33-20FE-792B-B062-4AEC002ECCF5}"/>
          </ac:spMkLst>
        </pc:spChg>
        <pc:spChg chg="mod">
          <ac:chgData name="nawal kassim" userId="966b638825661edf" providerId="LiveId" clId="{4B08BEE6-A677-4226-B20C-342A48867B1C}" dt="2022-05-16T23:39:56.812" v="2961" actId="33524"/>
          <ac:spMkLst>
            <pc:docMk/>
            <pc:sldMk cId="1741600574" sldId="303"/>
            <ac:spMk id="3" creationId="{513EF79E-33B2-C8F3-61A6-58B5BD5EE69D}"/>
          </ac:spMkLst>
        </pc:spChg>
      </pc:sldChg>
    </pc:docChg>
  </pc:docChgLst>
</pc:chgInfo>
</file>

<file path=ppt/comments/modernComment_10A_F7D85C5D.xml><?xml version="1.0" encoding="utf-8"?>
<p188:cmLst xmlns:a="http://schemas.openxmlformats.org/drawingml/2006/main" xmlns:r="http://schemas.openxmlformats.org/officeDocument/2006/relationships" xmlns:p188="http://schemas.microsoft.com/office/powerpoint/2018/8/main">
  <p188:cm id="{56183908-3E60-4332-B8D7-B190C08BE4CB}" authorId="{8FDFCE15-4AB2-AF80-6D11-269E9520F668}" status="resolved" created="2022-05-16T17:27:18.923" complete="100000">
    <ac:deMkLst xmlns:ac="http://schemas.microsoft.com/office/drawing/2013/main/command">
      <pc:docMk xmlns:pc="http://schemas.microsoft.com/office/powerpoint/2013/main/command"/>
      <pc:sldMk xmlns:pc="http://schemas.microsoft.com/office/powerpoint/2013/main/command" cId="4158151773" sldId="266"/>
      <ac:spMk id="3" creationId="{C4AAB104-B883-64C9-3B90-121276476AF8}"/>
    </ac:deMkLst>
    <p188:replyLst>
      <p188:reply id="{4F71B9CB-CDB7-4C44-B950-1EF62B9C158D}" authorId="{35BAD452-7CD9-CE39-F54A-CD57ADF8801A}" created="2022-05-16T19:31:52.493">
        <p188:txBody>
          <a:bodyPr/>
          <a:lstStyle/>
          <a:p>
            <a:r>
              <a:rPr lang="en-US"/>
              <a:t>I think so</a:t>
            </a:r>
          </a:p>
        </p188:txBody>
      </p188:reply>
    </p188:replyLst>
    <p188:txBody>
      <a:bodyPr/>
      <a:lstStyle/>
      <a:p>
        <a:r>
          <a:rPr lang="en-US"/>
          <a:t>Can we add references for any outside resources here?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2" Type="http://schemas.openxmlformats.org/officeDocument/2006/relationships/image" Target="../media/image15.svg"/><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63466B-BBE9-4914-A908-BB8759DFF55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E975EB1-05C2-4778-8DE7-3219D4E00D5F}">
      <dgm:prSet/>
      <dgm:spPr/>
      <dgm:t>
        <a:bodyPr/>
        <a:lstStyle/>
        <a:p>
          <a:pPr>
            <a:lnSpc>
              <a:spcPct val="100000"/>
            </a:lnSpc>
          </a:pPr>
          <a:r>
            <a:rPr lang="en-US"/>
            <a:t>Data Security</a:t>
          </a:r>
        </a:p>
      </dgm:t>
    </dgm:pt>
    <dgm:pt modelId="{218DB1CA-E876-4EF6-AD67-384B119198F6}" type="parTrans" cxnId="{B687BF57-AEF3-43D9-B28A-16971B7C98E7}">
      <dgm:prSet/>
      <dgm:spPr/>
      <dgm:t>
        <a:bodyPr/>
        <a:lstStyle/>
        <a:p>
          <a:endParaRPr lang="en-US"/>
        </a:p>
      </dgm:t>
    </dgm:pt>
    <dgm:pt modelId="{89499192-5F44-4E5D-A5A3-29BB757132C5}" type="sibTrans" cxnId="{B687BF57-AEF3-43D9-B28A-16971B7C98E7}">
      <dgm:prSet/>
      <dgm:spPr/>
      <dgm:t>
        <a:bodyPr/>
        <a:lstStyle/>
        <a:p>
          <a:endParaRPr lang="en-US"/>
        </a:p>
      </dgm:t>
    </dgm:pt>
    <dgm:pt modelId="{7E1D4966-F715-426C-884F-F59744A4D2B5}">
      <dgm:prSet/>
      <dgm:spPr/>
      <dgm:t>
        <a:bodyPr/>
        <a:lstStyle/>
        <a:p>
          <a:pPr>
            <a:lnSpc>
              <a:spcPct val="100000"/>
            </a:lnSpc>
          </a:pPr>
          <a:r>
            <a:rPr lang="en-US"/>
            <a:t>System Security</a:t>
          </a:r>
        </a:p>
      </dgm:t>
    </dgm:pt>
    <dgm:pt modelId="{C840DF3E-D59A-44B5-8164-10960EB32777}" type="parTrans" cxnId="{574D99A8-94CE-46C3-BA0D-D4B8873F94DE}">
      <dgm:prSet/>
      <dgm:spPr/>
      <dgm:t>
        <a:bodyPr/>
        <a:lstStyle/>
        <a:p>
          <a:endParaRPr lang="en-US"/>
        </a:p>
      </dgm:t>
    </dgm:pt>
    <dgm:pt modelId="{9D8448AF-AF94-4C8D-B15A-C7660F247114}" type="sibTrans" cxnId="{574D99A8-94CE-46C3-BA0D-D4B8873F94DE}">
      <dgm:prSet/>
      <dgm:spPr/>
      <dgm:t>
        <a:bodyPr/>
        <a:lstStyle/>
        <a:p>
          <a:endParaRPr lang="en-US"/>
        </a:p>
      </dgm:t>
    </dgm:pt>
    <dgm:pt modelId="{888B6B58-7056-43AF-B06C-48C252357AD1}">
      <dgm:prSet/>
      <dgm:spPr/>
      <dgm:t>
        <a:bodyPr/>
        <a:lstStyle/>
        <a:p>
          <a:pPr>
            <a:lnSpc>
              <a:spcPct val="100000"/>
            </a:lnSpc>
          </a:pPr>
          <a:r>
            <a:rPr lang="en-US"/>
            <a:t>Network Security</a:t>
          </a:r>
        </a:p>
      </dgm:t>
    </dgm:pt>
    <dgm:pt modelId="{6887CB47-EB24-41B3-A6ED-AF9E1980D14E}" type="parTrans" cxnId="{0FB71599-4677-486D-BE8E-04B9453EA67F}">
      <dgm:prSet/>
      <dgm:spPr/>
      <dgm:t>
        <a:bodyPr/>
        <a:lstStyle/>
        <a:p>
          <a:endParaRPr lang="en-US"/>
        </a:p>
      </dgm:t>
    </dgm:pt>
    <dgm:pt modelId="{40292FD2-08F2-4F45-9B78-228BF43330A1}" type="sibTrans" cxnId="{0FB71599-4677-486D-BE8E-04B9453EA67F}">
      <dgm:prSet/>
      <dgm:spPr/>
      <dgm:t>
        <a:bodyPr/>
        <a:lstStyle/>
        <a:p>
          <a:endParaRPr lang="en-US"/>
        </a:p>
      </dgm:t>
    </dgm:pt>
    <dgm:pt modelId="{9234E1D2-5D8D-45DC-8025-53EBDCBC5971}" type="pres">
      <dgm:prSet presAssocID="{C663466B-BBE9-4914-A908-BB8759DFF55C}" presName="root" presStyleCnt="0">
        <dgm:presLayoutVars>
          <dgm:dir/>
          <dgm:resizeHandles val="exact"/>
        </dgm:presLayoutVars>
      </dgm:prSet>
      <dgm:spPr/>
    </dgm:pt>
    <dgm:pt modelId="{CF4432DB-7406-4D3B-A1B8-94696720A5A8}" type="pres">
      <dgm:prSet presAssocID="{4E975EB1-05C2-4778-8DE7-3219D4E00D5F}" presName="compNode" presStyleCnt="0"/>
      <dgm:spPr/>
    </dgm:pt>
    <dgm:pt modelId="{506B7BB1-2810-4301-9F21-7372978196DD}" type="pres">
      <dgm:prSet presAssocID="{4E975EB1-05C2-4778-8DE7-3219D4E00D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ck"/>
        </a:ext>
      </dgm:extLst>
    </dgm:pt>
    <dgm:pt modelId="{8EF1376A-1596-4C54-BB03-A8491BC84B8C}" type="pres">
      <dgm:prSet presAssocID="{4E975EB1-05C2-4778-8DE7-3219D4E00D5F}" presName="spaceRect" presStyleCnt="0"/>
      <dgm:spPr/>
    </dgm:pt>
    <dgm:pt modelId="{7046EB34-5113-462E-AD97-CCA699480B0F}" type="pres">
      <dgm:prSet presAssocID="{4E975EB1-05C2-4778-8DE7-3219D4E00D5F}" presName="textRect" presStyleLbl="revTx" presStyleIdx="0" presStyleCnt="3">
        <dgm:presLayoutVars>
          <dgm:chMax val="1"/>
          <dgm:chPref val="1"/>
        </dgm:presLayoutVars>
      </dgm:prSet>
      <dgm:spPr/>
    </dgm:pt>
    <dgm:pt modelId="{5C65A354-2ED9-45D9-A998-1CEA850B1A5D}" type="pres">
      <dgm:prSet presAssocID="{89499192-5F44-4E5D-A5A3-29BB757132C5}" presName="sibTrans" presStyleCnt="0"/>
      <dgm:spPr/>
    </dgm:pt>
    <dgm:pt modelId="{24E6D16F-58A3-4E88-A2FC-53A4C9D45C66}" type="pres">
      <dgm:prSet presAssocID="{7E1D4966-F715-426C-884F-F59744A4D2B5}" presName="compNode" presStyleCnt="0"/>
      <dgm:spPr/>
    </dgm:pt>
    <dgm:pt modelId="{5C57C4BC-D8D8-4058-ACA9-206EE6B0D3A7}" type="pres">
      <dgm:prSet presAssocID="{7E1D4966-F715-426C-884F-F59744A4D2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a:ext>
      </dgm:extLst>
    </dgm:pt>
    <dgm:pt modelId="{A0D907F8-35DB-48B1-BD6F-030CBF17E1C6}" type="pres">
      <dgm:prSet presAssocID="{7E1D4966-F715-426C-884F-F59744A4D2B5}" presName="spaceRect" presStyleCnt="0"/>
      <dgm:spPr/>
    </dgm:pt>
    <dgm:pt modelId="{A77144F1-9BFA-452A-BFDD-51CF9FF1551D}" type="pres">
      <dgm:prSet presAssocID="{7E1D4966-F715-426C-884F-F59744A4D2B5}" presName="textRect" presStyleLbl="revTx" presStyleIdx="1" presStyleCnt="3">
        <dgm:presLayoutVars>
          <dgm:chMax val="1"/>
          <dgm:chPref val="1"/>
        </dgm:presLayoutVars>
      </dgm:prSet>
      <dgm:spPr/>
    </dgm:pt>
    <dgm:pt modelId="{3283B7B0-DB83-4D12-A502-FB9A207102B1}" type="pres">
      <dgm:prSet presAssocID="{9D8448AF-AF94-4C8D-B15A-C7660F247114}" presName="sibTrans" presStyleCnt="0"/>
      <dgm:spPr/>
    </dgm:pt>
    <dgm:pt modelId="{8680BB72-F4D3-4CE8-B310-2D96710F4F07}" type="pres">
      <dgm:prSet presAssocID="{888B6B58-7056-43AF-B06C-48C252357AD1}" presName="compNode" presStyleCnt="0"/>
      <dgm:spPr/>
    </dgm:pt>
    <dgm:pt modelId="{743F8C51-C59C-48B3-A1C9-BBD8F3C5CC3B}" type="pres">
      <dgm:prSet presAssocID="{888B6B58-7056-43AF-B06C-48C252357A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E484581C-F2E0-457F-8753-5F84B21E0DDD}" type="pres">
      <dgm:prSet presAssocID="{888B6B58-7056-43AF-B06C-48C252357AD1}" presName="spaceRect" presStyleCnt="0"/>
      <dgm:spPr/>
    </dgm:pt>
    <dgm:pt modelId="{24AEC136-ECF3-42EA-B1C9-888942C5C732}" type="pres">
      <dgm:prSet presAssocID="{888B6B58-7056-43AF-B06C-48C252357AD1}" presName="textRect" presStyleLbl="revTx" presStyleIdx="2" presStyleCnt="3">
        <dgm:presLayoutVars>
          <dgm:chMax val="1"/>
          <dgm:chPref val="1"/>
        </dgm:presLayoutVars>
      </dgm:prSet>
      <dgm:spPr/>
    </dgm:pt>
  </dgm:ptLst>
  <dgm:cxnLst>
    <dgm:cxn modelId="{D7940C5B-8CF9-4093-B1D6-55E1A4FF5E0C}" type="presOf" srcId="{C663466B-BBE9-4914-A908-BB8759DFF55C}" destId="{9234E1D2-5D8D-45DC-8025-53EBDCBC5971}" srcOrd="0" destOrd="0" presId="urn:microsoft.com/office/officeart/2018/2/layout/IconLabelList"/>
    <dgm:cxn modelId="{B687BF57-AEF3-43D9-B28A-16971B7C98E7}" srcId="{C663466B-BBE9-4914-A908-BB8759DFF55C}" destId="{4E975EB1-05C2-4778-8DE7-3219D4E00D5F}" srcOrd="0" destOrd="0" parTransId="{218DB1CA-E876-4EF6-AD67-384B119198F6}" sibTransId="{89499192-5F44-4E5D-A5A3-29BB757132C5}"/>
    <dgm:cxn modelId="{18241583-B21C-4F47-A04E-05EC0178A1B9}" type="presOf" srcId="{7E1D4966-F715-426C-884F-F59744A4D2B5}" destId="{A77144F1-9BFA-452A-BFDD-51CF9FF1551D}" srcOrd="0" destOrd="0" presId="urn:microsoft.com/office/officeart/2018/2/layout/IconLabelList"/>
    <dgm:cxn modelId="{0FB71599-4677-486D-BE8E-04B9453EA67F}" srcId="{C663466B-BBE9-4914-A908-BB8759DFF55C}" destId="{888B6B58-7056-43AF-B06C-48C252357AD1}" srcOrd="2" destOrd="0" parTransId="{6887CB47-EB24-41B3-A6ED-AF9E1980D14E}" sibTransId="{40292FD2-08F2-4F45-9B78-228BF43330A1}"/>
    <dgm:cxn modelId="{4CBA3CA3-3E86-44F4-99E0-B7A791B9913B}" type="presOf" srcId="{888B6B58-7056-43AF-B06C-48C252357AD1}" destId="{24AEC136-ECF3-42EA-B1C9-888942C5C732}" srcOrd="0" destOrd="0" presId="urn:microsoft.com/office/officeart/2018/2/layout/IconLabelList"/>
    <dgm:cxn modelId="{574D99A8-94CE-46C3-BA0D-D4B8873F94DE}" srcId="{C663466B-BBE9-4914-A908-BB8759DFF55C}" destId="{7E1D4966-F715-426C-884F-F59744A4D2B5}" srcOrd="1" destOrd="0" parTransId="{C840DF3E-D59A-44B5-8164-10960EB32777}" sibTransId="{9D8448AF-AF94-4C8D-B15A-C7660F247114}"/>
    <dgm:cxn modelId="{A7F6A6DC-00FD-436A-9975-0B6142A4F5E9}" type="presOf" srcId="{4E975EB1-05C2-4778-8DE7-3219D4E00D5F}" destId="{7046EB34-5113-462E-AD97-CCA699480B0F}" srcOrd="0" destOrd="0" presId="urn:microsoft.com/office/officeart/2018/2/layout/IconLabelList"/>
    <dgm:cxn modelId="{FF91E117-1059-49F2-94D9-16BD1DCE3DD6}" type="presParOf" srcId="{9234E1D2-5D8D-45DC-8025-53EBDCBC5971}" destId="{CF4432DB-7406-4D3B-A1B8-94696720A5A8}" srcOrd="0" destOrd="0" presId="urn:microsoft.com/office/officeart/2018/2/layout/IconLabelList"/>
    <dgm:cxn modelId="{11075393-51F6-454E-95BB-873A41B5223F}" type="presParOf" srcId="{CF4432DB-7406-4D3B-A1B8-94696720A5A8}" destId="{506B7BB1-2810-4301-9F21-7372978196DD}" srcOrd="0" destOrd="0" presId="urn:microsoft.com/office/officeart/2018/2/layout/IconLabelList"/>
    <dgm:cxn modelId="{CCA48F3F-327E-476C-BBD3-49FABEBD051F}" type="presParOf" srcId="{CF4432DB-7406-4D3B-A1B8-94696720A5A8}" destId="{8EF1376A-1596-4C54-BB03-A8491BC84B8C}" srcOrd="1" destOrd="0" presId="urn:microsoft.com/office/officeart/2018/2/layout/IconLabelList"/>
    <dgm:cxn modelId="{D09EEC6F-CA26-4C64-8721-532DC0F2133E}" type="presParOf" srcId="{CF4432DB-7406-4D3B-A1B8-94696720A5A8}" destId="{7046EB34-5113-462E-AD97-CCA699480B0F}" srcOrd="2" destOrd="0" presId="urn:microsoft.com/office/officeart/2018/2/layout/IconLabelList"/>
    <dgm:cxn modelId="{55F6A717-F23D-4DE7-BB0A-5935CC22D321}" type="presParOf" srcId="{9234E1D2-5D8D-45DC-8025-53EBDCBC5971}" destId="{5C65A354-2ED9-45D9-A998-1CEA850B1A5D}" srcOrd="1" destOrd="0" presId="urn:microsoft.com/office/officeart/2018/2/layout/IconLabelList"/>
    <dgm:cxn modelId="{F507DC4A-C662-43D7-92BF-99EFD25006BF}" type="presParOf" srcId="{9234E1D2-5D8D-45DC-8025-53EBDCBC5971}" destId="{24E6D16F-58A3-4E88-A2FC-53A4C9D45C66}" srcOrd="2" destOrd="0" presId="urn:microsoft.com/office/officeart/2018/2/layout/IconLabelList"/>
    <dgm:cxn modelId="{F1982DD7-204C-4B58-8BF8-E41BD3279F6A}" type="presParOf" srcId="{24E6D16F-58A3-4E88-A2FC-53A4C9D45C66}" destId="{5C57C4BC-D8D8-4058-ACA9-206EE6B0D3A7}" srcOrd="0" destOrd="0" presId="urn:microsoft.com/office/officeart/2018/2/layout/IconLabelList"/>
    <dgm:cxn modelId="{742FD549-6A70-4035-8212-2A989F293870}" type="presParOf" srcId="{24E6D16F-58A3-4E88-A2FC-53A4C9D45C66}" destId="{A0D907F8-35DB-48B1-BD6F-030CBF17E1C6}" srcOrd="1" destOrd="0" presId="urn:microsoft.com/office/officeart/2018/2/layout/IconLabelList"/>
    <dgm:cxn modelId="{B56CE80C-3E7F-4BC3-81FA-DDA5C32BD27B}" type="presParOf" srcId="{24E6D16F-58A3-4E88-A2FC-53A4C9D45C66}" destId="{A77144F1-9BFA-452A-BFDD-51CF9FF1551D}" srcOrd="2" destOrd="0" presId="urn:microsoft.com/office/officeart/2018/2/layout/IconLabelList"/>
    <dgm:cxn modelId="{F0B05E78-7F51-4F74-AB4C-3E3CBC5CD919}" type="presParOf" srcId="{9234E1D2-5D8D-45DC-8025-53EBDCBC5971}" destId="{3283B7B0-DB83-4D12-A502-FB9A207102B1}" srcOrd="3" destOrd="0" presId="urn:microsoft.com/office/officeart/2018/2/layout/IconLabelList"/>
    <dgm:cxn modelId="{C612EC96-A665-4E19-B9ED-DC830F5BD19D}" type="presParOf" srcId="{9234E1D2-5D8D-45DC-8025-53EBDCBC5971}" destId="{8680BB72-F4D3-4CE8-B310-2D96710F4F07}" srcOrd="4" destOrd="0" presId="urn:microsoft.com/office/officeart/2018/2/layout/IconLabelList"/>
    <dgm:cxn modelId="{12AAD2E1-E307-4003-8BCA-9F3764B89009}" type="presParOf" srcId="{8680BB72-F4D3-4CE8-B310-2D96710F4F07}" destId="{743F8C51-C59C-48B3-A1C9-BBD8F3C5CC3B}" srcOrd="0" destOrd="0" presId="urn:microsoft.com/office/officeart/2018/2/layout/IconLabelList"/>
    <dgm:cxn modelId="{C77B4368-C6D5-4636-A91A-4DB9A78C8D36}" type="presParOf" srcId="{8680BB72-F4D3-4CE8-B310-2D96710F4F07}" destId="{E484581C-F2E0-457F-8753-5F84B21E0DDD}" srcOrd="1" destOrd="0" presId="urn:microsoft.com/office/officeart/2018/2/layout/IconLabelList"/>
    <dgm:cxn modelId="{9A205220-D610-4452-9881-49BDE2186753}" type="presParOf" srcId="{8680BB72-F4D3-4CE8-B310-2D96710F4F07}" destId="{24AEC136-ECF3-42EA-B1C9-888942C5C732}"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6BE614-BAFC-4071-92C9-10A243C12B62}"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2FA96E6C-C08F-4D3C-A029-625345F89638}">
      <dgm:prSet/>
      <dgm:spPr/>
      <dgm:t>
        <a:bodyPr/>
        <a:lstStyle/>
        <a:p>
          <a:pPr>
            <a:lnSpc>
              <a:spcPct val="100000"/>
            </a:lnSpc>
            <a:defRPr cap="all"/>
          </a:pPr>
          <a:r>
            <a:rPr lang="en-US" b="1"/>
            <a:t>What is Data Security</a:t>
          </a:r>
          <a:endParaRPr lang="en-US"/>
        </a:p>
      </dgm:t>
    </dgm:pt>
    <dgm:pt modelId="{3E631532-F5F9-4261-AE35-BD1DDBE4DF08}" type="parTrans" cxnId="{2F1BE086-C022-4C00-9256-42BDB503E35D}">
      <dgm:prSet/>
      <dgm:spPr/>
      <dgm:t>
        <a:bodyPr/>
        <a:lstStyle/>
        <a:p>
          <a:endParaRPr lang="en-US"/>
        </a:p>
      </dgm:t>
    </dgm:pt>
    <dgm:pt modelId="{F2BFC39F-DBF1-473B-8B00-103AE71E4261}" type="sibTrans" cxnId="{2F1BE086-C022-4C00-9256-42BDB503E35D}">
      <dgm:prSet/>
      <dgm:spPr/>
      <dgm:t>
        <a:bodyPr/>
        <a:lstStyle/>
        <a:p>
          <a:endParaRPr lang="en-US"/>
        </a:p>
      </dgm:t>
    </dgm:pt>
    <dgm:pt modelId="{4B334298-4ED5-438E-ABC1-08EB8ACB0762}" type="pres">
      <dgm:prSet presAssocID="{CB6BE614-BAFC-4071-92C9-10A243C12B62}" presName="root" presStyleCnt="0">
        <dgm:presLayoutVars>
          <dgm:dir/>
          <dgm:resizeHandles val="exact"/>
        </dgm:presLayoutVars>
      </dgm:prSet>
      <dgm:spPr/>
    </dgm:pt>
    <dgm:pt modelId="{5A80CDB0-B179-4F74-930E-30F6E51C7F6C}" type="pres">
      <dgm:prSet presAssocID="{2FA96E6C-C08F-4D3C-A029-625345F89638}" presName="compNode" presStyleCnt="0"/>
      <dgm:spPr/>
    </dgm:pt>
    <dgm:pt modelId="{B2CDCC01-AD74-406D-930A-7FAC1B0B5100}" type="pres">
      <dgm:prSet presAssocID="{2FA96E6C-C08F-4D3C-A029-625345F89638}" presName="iconBgRect" presStyleLbl="bgShp" presStyleIdx="0" presStyleCnt="1"/>
      <dgm:spPr>
        <a:prstGeom prst="round2DiagRect">
          <a:avLst>
            <a:gd name="adj1" fmla="val 29727"/>
            <a:gd name="adj2" fmla="val 0"/>
          </a:avLst>
        </a:prstGeom>
      </dgm:spPr>
    </dgm:pt>
    <dgm:pt modelId="{8C1CD311-E0F2-4543-B24C-B1EA03DAF316}" type="pres">
      <dgm:prSet presAssocID="{2FA96E6C-C08F-4D3C-A029-625345F89638}"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7BD7112-2A19-41BF-95EE-DDF9B248FCB4}" type="pres">
      <dgm:prSet presAssocID="{2FA96E6C-C08F-4D3C-A029-625345F89638}" presName="spaceRect" presStyleCnt="0"/>
      <dgm:spPr/>
    </dgm:pt>
    <dgm:pt modelId="{8220D5ED-91D9-4028-898B-1CA13B001973}" type="pres">
      <dgm:prSet presAssocID="{2FA96E6C-C08F-4D3C-A029-625345F89638}" presName="textRect" presStyleLbl="revTx" presStyleIdx="0" presStyleCnt="1">
        <dgm:presLayoutVars>
          <dgm:chMax val="1"/>
          <dgm:chPref val="1"/>
        </dgm:presLayoutVars>
      </dgm:prSet>
      <dgm:spPr/>
    </dgm:pt>
  </dgm:ptLst>
  <dgm:cxnLst>
    <dgm:cxn modelId="{C1BE8B76-CFEC-40B2-9629-5DD0C0A22420}" type="presOf" srcId="{2FA96E6C-C08F-4D3C-A029-625345F89638}" destId="{8220D5ED-91D9-4028-898B-1CA13B001973}" srcOrd="0" destOrd="0" presId="urn:microsoft.com/office/officeart/2018/5/layout/IconLeafLabelList"/>
    <dgm:cxn modelId="{3D971981-4FF9-45B9-9019-E902719A866D}" type="presOf" srcId="{CB6BE614-BAFC-4071-92C9-10A243C12B62}" destId="{4B334298-4ED5-438E-ABC1-08EB8ACB0762}" srcOrd="0" destOrd="0" presId="urn:microsoft.com/office/officeart/2018/5/layout/IconLeafLabelList"/>
    <dgm:cxn modelId="{2F1BE086-C022-4C00-9256-42BDB503E35D}" srcId="{CB6BE614-BAFC-4071-92C9-10A243C12B62}" destId="{2FA96E6C-C08F-4D3C-A029-625345F89638}" srcOrd="0" destOrd="0" parTransId="{3E631532-F5F9-4261-AE35-BD1DDBE4DF08}" sibTransId="{F2BFC39F-DBF1-473B-8B00-103AE71E4261}"/>
    <dgm:cxn modelId="{97077F17-0EC2-470D-97AD-B71189C76614}" type="presParOf" srcId="{4B334298-4ED5-438E-ABC1-08EB8ACB0762}" destId="{5A80CDB0-B179-4F74-930E-30F6E51C7F6C}" srcOrd="0" destOrd="0" presId="urn:microsoft.com/office/officeart/2018/5/layout/IconLeafLabelList"/>
    <dgm:cxn modelId="{7E6192E8-ED59-4BA1-8A96-E37F1D8E0701}" type="presParOf" srcId="{5A80CDB0-B179-4F74-930E-30F6E51C7F6C}" destId="{B2CDCC01-AD74-406D-930A-7FAC1B0B5100}" srcOrd="0" destOrd="0" presId="urn:microsoft.com/office/officeart/2018/5/layout/IconLeafLabelList"/>
    <dgm:cxn modelId="{CD65494C-0B3E-4C55-A667-149C4D0BDCA3}" type="presParOf" srcId="{5A80CDB0-B179-4F74-930E-30F6E51C7F6C}" destId="{8C1CD311-E0F2-4543-B24C-B1EA03DAF316}" srcOrd="1" destOrd="0" presId="urn:microsoft.com/office/officeart/2018/5/layout/IconLeafLabelList"/>
    <dgm:cxn modelId="{964FCA7E-AFEF-4E3A-B2E1-1A5FAB8D1C4D}" type="presParOf" srcId="{5A80CDB0-B179-4F74-930E-30F6E51C7F6C}" destId="{67BD7112-2A19-41BF-95EE-DDF9B248FCB4}" srcOrd="2" destOrd="0" presId="urn:microsoft.com/office/officeart/2018/5/layout/IconLeafLabelList"/>
    <dgm:cxn modelId="{FE8AB57D-E1EC-4944-94AC-0C9A5AA30533}" type="presParOf" srcId="{5A80CDB0-B179-4F74-930E-30F6E51C7F6C}" destId="{8220D5ED-91D9-4028-898B-1CA13B00197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2E60EF-3576-4A23-A637-58F7DAF5FFA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D552AFB-439B-4E38-AB97-EB9CA7E366D0}">
      <dgm:prSet/>
      <dgm:spPr/>
      <dgm:t>
        <a:bodyPr/>
        <a:lstStyle/>
        <a:p>
          <a:r>
            <a:rPr lang="en-US" b="1" u="sng"/>
            <a:t>Confidentiality</a:t>
          </a:r>
          <a:r>
            <a:rPr lang="en-US"/>
            <a:t> </a:t>
          </a:r>
        </a:p>
      </dgm:t>
    </dgm:pt>
    <dgm:pt modelId="{B8E06865-D27B-4BF3-9BFF-23AADDEFD047}" type="parTrans" cxnId="{65C6807B-9DDE-4204-9C33-A80F3D8CED70}">
      <dgm:prSet/>
      <dgm:spPr/>
      <dgm:t>
        <a:bodyPr/>
        <a:lstStyle/>
        <a:p>
          <a:endParaRPr lang="en-US"/>
        </a:p>
      </dgm:t>
    </dgm:pt>
    <dgm:pt modelId="{407608EB-2EB7-4917-A7C9-7F79F5CC68BB}" type="sibTrans" cxnId="{65C6807B-9DDE-4204-9C33-A80F3D8CED70}">
      <dgm:prSet/>
      <dgm:spPr/>
      <dgm:t>
        <a:bodyPr/>
        <a:lstStyle/>
        <a:p>
          <a:endParaRPr lang="en-US"/>
        </a:p>
      </dgm:t>
    </dgm:pt>
    <dgm:pt modelId="{4B1F678D-1007-4442-8D8E-55264901A873}">
      <dgm:prSet/>
      <dgm:spPr/>
      <dgm:t>
        <a:bodyPr/>
        <a:lstStyle/>
        <a:p>
          <a:r>
            <a:rPr lang="en-US" b="1" u="sng"/>
            <a:t>Integrity</a:t>
          </a:r>
          <a:r>
            <a:rPr lang="en-US"/>
            <a:t> </a:t>
          </a:r>
        </a:p>
      </dgm:t>
    </dgm:pt>
    <dgm:pt modelId="{802D7094-ABBE-4815-A95D-46C770C57DB0}" type="parTrans" cxnId="{F6CE1259-25AB-4C31-8EA9-F3EB98778902}">
      <dgm:prSet/>
      <dgm:spPr/>
      <dgm:t>
        <a:bodyPr/>
        <a:lstStyle/>
        <a:p>
          <a:endParaRPr lang="en-US"/>
        </a:p>
      </dgm:t>
    </dgm:pt>
    <dgm:pt modelId="{E7BE06A0-82FC-490F-AE91-488E65F2A05E}" type="sibTrans" cxnId="{F6CE1259-25AB-4C31-8EA9-F3EB98778902}">
      <dgm:prSet/>
      <dgm:spPr/>
      <dgm:t>
        <a:bodyPr/>
        <a:lstStyle/>
        <a:p>
          <a:endParaRPr lang="en-US"/>
        </a:p>
      </dgm:t>
    </dgm:pt>
    <dgm:pt modelId="{BAE0B06B-E155-4830-9220-B44532F8ABAA}">
      <dgm:prSet/>
      <dgm:spPr/>
      <dgm:t>
        <a:bodyPr/>
        <a:lstStyle/>
        <a:p>
          <a:r>
            <a:rPr lang="en-US" b="1" u="sng"/>
            <a:t>Availability</a:t>
          </a:r>
          <a:r>
            <a:rPr lang="en-US"/>
            <a:t> </a:t>
          </a:r>
        </a:p>
      </dgm:t>
    </dgm:pt>
    <dgm:pt modelId="{84B31FFC-798B-457B-BBB9-E78C9AC23E57}" type="parTrans" cxnId="{42A3C120-137C-4F84-967F-61010EC61129}">
      <dgm:prSet/>
      <dgm:spPr/>
      <dgm:t>
        <a:bodyPr/>
        <a:lstStyle/>
        <a:p>
          <a:endParaRPr lang="en-US"/>
        </a:p>
      </dgm:t>
    </dgm:pt>
    <dgm:pt modelId="{670B7A86-7853-4CCE-9746-2B2F6CA5E312}" type="sibTrans" cxnId="{42A3C120-137C-4F84-967F-61010EC61129}">
      <dgm:prSet/>
      <dgm:spPr/>
      <dgm:t>
        <a:bodyPr/>
        <a:lstStyle/>
        <a:p>
          <a:endParaRPr lang="en-US"/>
        </a:p>
      </dgm:t>
    </dgm:pt>
    <dgm:pt modelId="{4BDB2B09-8C68-4C52-B40A-549FA9D6D601}" type="pres">
      <dgm:prSet presAssocID="{BC2E60EF-3576-4A23-A637-58F7DAF5FFA1}" presName="root" presStyleCnt="0">
        <dgm:presLayoutVars>
          <dgm:dir/>
          <dgm:resizeHandles val="exact"/>
        </dgm:presLayoutVars>
      </dgm:prSet>
      <dgm:spPr/>
    </dgm:pt>
    <dgm:pt modelId="{BA9BFC7E-AECA-4A5A-AA92-BFA796B3A362}" type="pres">
      <dgm:prSet presAssocID="{0D552AFB-439B-4E38-AB97-EB9CA7E366D0}" presName="compNode" presStyleCnt="0"/>
      <dgm:spPr/>
    </dgm:pt>
    <dgm:pt modelId="{F4501D91-AD6F-43F1-A23D-379A3841B50B}" type="pres">
      <dgm:prSet presAssocID="{0D552AFB-439B-4E38-AB97-EB9CA7E366D0}" presName="bgRect" presStyleLbl="bgShp" presStyleIdx="0" presStyleCnt="3"/>
      <dgm:spPr/>
    </dgm:pt>
    <dgm:pt modelId="{ACF87144-54A1-4726-B8D5-0B1B729431EB}" type="pres">
      <dgm:prSet presAssocID="{0D552AFB-439B-4E38-AB97-EB9CA7E366D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BC15F378-7AFB-4F3F-A67E-458E71FFBAD3}" type="pres">
      <dgm:prSet presAssocID="{0D552AFB-439B-4E38-AB97-EB9CA7E366D0}" presName="spaceRect" presStyleCnt="0"/>
      <dgm:spPr/>
    </dgm:pt>
    <dgm:pt modelId="{938F7FA4-B0FC-4227-B555-CA26AB6D2BD4}" type="pres">
      <dgm:prSet presAssocID="{0D552AFB-439B-4E38-AB97-EB9CA7E366D0}" presName="parTx" presStyleLbl="revTx" presStyleIdx="0" presStyleCnt="3">
        <dgm:presLayoutVars>
          <dgm:chMax val="0"/>
          <dgm:chPref val="0"/>
        </dgm:presLayoutVars>
      </dgm:prSet>
      <dgm:spPr/>
    </dgm:pt>
    <dgm:pt modelId="{588BD52B-6AB7-4FF8-95AC-77C058450426}" type="pres">
      <dgm:prSet presAssocID="{407608EB-2EB7-4917-A7C9-7F79F5CC68BB}" presName="sibTrans" presStyleCnt="0"/>
      <dgm:spPr/>
    </dgm:pt>
    <dgm:pt modelId="{84603CA5-8124-48D2-B8BF-5ED02584D488}" type="pres">
      <dgm:prSet presAssocID="{4B1F678D-1007-4442-8D8E-55264901A873}" presName="compNode" presStyleCnt="0"/>
      <dgm:spPr/>
    </dgm:pt>
    <dgm:pt modelId="{7A412A81-6829-416F-8F61-DBFBB1DCFA6A}" type="pres">
      <dgm:prSet presAssocID="{4B1F678D-1007-4442-8D8E-55264901A873}" presName="bgRect" presStyleLbl="bgShp" presStyleIdx="1" presStyleCnt="3"/>
      <dgm:spPr/>
    </dgm:pt>
    <dgm:pt modelId="{D49D0EDD-0E91-4629-AB1F-9E2A88F6E7F5}" type="pres">
      <dgm:prSet presAssocID="{4B1F678D-1007-4442-8D8E-55264901A87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C0011D52-5CCE-4430-BBF7-0B2C60F74786}" type="pres">
      <dgm:prSet presAssocID="{4B1F678D-1007-4442-8D8E-55264901A873}" presName="spaceRect" presStyleCnt="0"/>
      <dgm:spPr/>
    </dgm:pt>
    <dgm:pt modelId="{B4CD0DCF-DA41-4B9A-A4B3-23D2E5CE9A12}" type="pres">
      <dgm:prSet presAssocID="{4B1F678D-1007-4442-8D8E-55264901A873}" presName="parTx" presStyleLbl="revTx" presStyleIdx="1" presStyleCnt="3">
        <dgm:presLayoutVars>
          <dgm:chMax val="0"/>
          <dgm:chPref val="0"/>
        </dgm:presLayoutVars>
      </dgm:prSet>
      <dgm:spPr/>
    </dgm:pt>
    <dgm:pt modelId="{6992E9D9-15B7-443A-83AC-691A4C74EBD3}" type="pres">
      <dgm:prSet presAssocID="{E7BE06A0-82FC-490F-AE91-488E65F2A05E}" presName="sibTrans" presStyleCnt="0"/>
      <dgm:spPr/>
    </dgm:pt>
    <dgm:pt modelId="{7B9A05E6-EC80-48A2-B271-C24D346008E6}" type="pres">
      <dgm:prSet presAssocID="{BAE0B06B-E155-4830-9220-B44532F8ABAA}" presName="compNode" presStyleCnt="0"/>
      <dgm:spPr/>
    </dgm:pt>
    <dgm:pt modelId="{6706A2F4-C029-4E28-8F21-639D815BB934}" type="pres">
      <dgm:prSet presAssocID="{BAE0B06B-E155-4830-9220-B44532F8ABAA}" presName="bgRect" presStyleLbl="bgShp" presStyleIdx="2" presStyleCnt="3"/>
      <dgm:spPr/>
    </dgm:pt>
    <dgm:pt modelId="{828390CC-4D82-44D3-A39E-45E59CB16AF5}" type="pres">
      <dgm:prSet presAssocID="{BAE0B06B-E155-4830-9220-B44532F8AB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rglass"/>
        </a:ext>
      </dgm:extLst>
    </dgm:pt>
    <dgm:pt modelId="{43087D69-D7D2-4FF9-A94E-B6127ECE6690}" type="pres">
      <dgm:prSet presAssocID="{BAE0B06B-E155-4830-9220-B44532F8ABAA}" presName="spaceRect" presStyleCnt="0"/>
      <dgm:spPr/>
    </dgm:pt>
    <dgm:pt modelId="{D61A64A1-A9FB-4F4A-8EC1-54B3335E773C}" type="pres">
      <dgm:prSet presAssocID="{BAE0B06B-E155-4830-9220-B44532F8ABAA}" presName="parTx" presStyleLbl="revTx" presStyleIdx="2" presStyleCnt="3">
        <dgm:presLayoutVars>
          <dgm:chMax val="0"/>
          <dgm:chPref val="0"/>
        </dgm:presLayoutVars>
      </dgm:prSet>
      <dgm:spPr/>
    </dgm:pt>
  </dgm:ptLst>
  <dgm:cxnLst>
    <dgm:cxn modelId="{42A3C120-137C-4F84-967F-61010EC61129}" srcId="{BC2E60EF-3576-4A23-A637-58F7DAF5FFA1}" destId="{BAE0B06B-E155-4830-9220-B44532F8ABAA}" srcOrd="2" destOrd="0" parTransId="{84B31FFC-798B-457B-BBB9-E78C9AC23E57}" sibTransId="{670B7A86-7853-4CCE-9746-2B2F6CA5E312}"/>
    <dgm:cxn modelId="{E481C26A-636F-42B3-82BC-5908494DCA02}" type="presOf" srcId="{BAE0B06B-E155-4830-9220-B44532F8ABAA}" destId="{D61A64A1-A9FB-4F4A-8EC1-54B3335E773C}" srcOrd="0" destOrd="0" presId="urn:microsoft.com/office/officeart/2018/2/layout/IconVerticalSolidList"/>
    <dgm:cxn modelId="{F6CE1259-25AB-4C31-8EA9-F3EB98778902}" srcId="{BC2E60EF-3576-4A23-A637-58F7DAF5FFA1}" destId="{4B1F678D-1007-4442-8D8E-55264901A873}" srcOrd="1" destOrd="0" parTransId="{802D7094-ABBE-4815-A95D-46C770C57DB0}" sibTransId="{E7BE06A0-82FC-490F-AE91-488E65F2A05E}"/>
    <dgm:cxn modelId="{65C6807B-9DDE-4204-9C33-A80F3D8CED70}" srcId="{BC2E60EF-3576-4A23-A637-58F7DAF5FFA1}" destId="{0D552AFB-439B-4E38-AB97-EB9CA7E366D0}" srcOrd="0" destOrd="0" parTransId="{B8E06865-D27B-4BF3-9BFF-23AADDEFD047}" sibTransId="{407608EB-2EB7-4917-A7C9-7F79F5CC68BB}"/>
    <dgm:cxn modelId="{F0C7F385-7AA0-4DF6-85D5-54F277489FB1}" type="presOf" srcId="{0D552AFB-439B-4E38-AB97-EB9CA7E366D0}" destId="{938F7FA4-B0FC-4227-B555-CA26AB6D2BD4}" srcOrd="0" destOrd="0" presId="urn:microsoft.com/office/officeart/2018/2/layout/IconVerticalSolidList"/>
    <dgm:cxn modelId="{7315E8D7-1C88-4540-926A-EDE074A80EF6}" type="presOf" srcId="{BC2E60EF-3576-4A23-A637-58F7DAF5FFA1}" destId="{4BDB2B09-8C68-4C52-B40A-549FA9D6D601}" srcOrd="0" destOrd="0" presId="urn:microsoft.com/office/officeart/2018/2/layout/IconVerticalSolidList"/>
    <dgm:cxn modelId="{800624DC-B4F7-410A-97D4-CB78A76FB286}" type="presOf" srcId="{4B1F678D-1007-4442-8D8E-55264901A873}" destId="{B4CD0DCF-DA41-4B9A-A4B3-23D2E5CE9A12}" srcOrd="0" destOrd="0" presId="urn:microsoft.com/office/officeart/2018/2/layout/IconVerticalSolidList"/>
    <dgm:cxn modelId="{601F8109-DA22-4289-9F8B-83C29EC3F842}" type="presParOf" srcId="{4BDB2B09-8C68-4C52-B40A-549FA9D6D601}" destId="{BA9BFC7E-AECA-4A5A-AA92-BFA796B3A362}" srcOrd="0" destOrd="0" presId="urn:microsoft.com/office/officeart/2018/2/layout/IconVerticalSolidList"/>
    <dgm:cxn modelId="{E6E08B19-8DBB-4A55-B2DF-C392D173AC38}" type="presParOf" srcId="{BA9BFC7E-AECA-4A5A-AA92-BFA796B3A362}" destId="{F4501D91-AD6F-43F1-A23D-379A3841B50B}" srcOrd="0" destOrd="0" presId="urn:microsoft.com/office/officeart/2018/2/layout/IconVerticalSolidList"/>
    <dgm:cxn modelId="{5AD6AE10-DCAF-45A1-9CB7-4C66FD7E3853}" type="presParOf" srcId="{BA9BFC7E-AECA-4A5A-AA92-BFA796B3A362}" destId="{ACF87144-54A1-4726-B8D5-0B1B729431EB}" srcOrd="1" destOrd="0" presId="urn:microsoft.com/office/officeart/2018/2/layout/IconVerticalSolidList"/>
    <dgm:cxn modelId="{E263144F-9ECD-4BCB-BB39-B7353DCA2003}" type="presParOf" srcId="{BA9BFC7E-AECA-4A5A-AA92-BFA796B3A362}" destId="{BC15F378-7AFB-4F3F-A67E-458E71FFBAD3}" srcOrd="2" destOrd="0" presId="urn:microsoft.com/office/officeart/2018/2/layout/IconVerticalSolidList"/>
    <dgm:cxn modelId="{CF971BA4-BEAC-4F00-9011-36965874F5F6}" type="presParOf" srcId="{BA9BFC7E-AECA-4A5A-AA92-BFA796B3A362}" destId="{938F7FA4-B0FC-4227-B555-CA26AB6D2BD4}" srcOrd="3" destOrd="0" presId="urn:microsoft.com/office/officeart/2018/2/layout/IconVerticalSolidList"/>
    <dgm:cxn modelId="{907EDB90-929E-403B-87E6-B7D1AD54E4CC}" type="presParOf" srcId="{4BDB2B09-8C68-4C52-B40A-549FA9D6D601}" destId="{588BD52B-6AB7-4FF8-95AC-77C058450426}" srcOrd="1" destOrd="0" presId="urn:microsoft.com/office/officeart/2018/2/layout/IconVerticalSolidList"/>
    <dgm:cxn modelId="{C51217D4-EBC4-4055-ACA6-8513141409C4}" type="presParOf" srcId="{4BDB2B09-8C68-4C52-B40A-549FA9D6D601}" destId="{84603CA5-8124-48D2-B8BF-5ED02584D488}" srcOrd="2" destOrd="0" presId="urn:microsoft.com/office/officeart/2018/2/layout/IconVerticalSolidList"/>
    <dgm:cxn modelId="{04AE8209-135A-4390-891D-F1455AECE263}" type="presParOf" srcId="{84603CA5-8124-48D2-B8BF-5ED02584D488}" destId="{7A412A81-6829-416F-8F61-DBFBB1DCFA6A}" srcOrd="0" destOrd="0" presId="urn:microsoft.com/office/officeart/2018/2/layout/IconVerticalSolidList"/>
    <dgm:cxn modelId="{2E380488-D45B-43A9-9DC4-8B92E0C295F2}" type="presParOf" srcId="{84603CA5-8124-48D2-B8BF-5ED02584D488}" destId="{D49D0EDD-0E91-4629-AB1F-9E2A88F6E7F5}" srcOrd="1" destOrd="0" presId="urn:microsoft.com/office/officeart/2018/2/layout/IconVerticalSolidList"/>
    <dgm:cxn modelId="{6AA46D23-B904-41D8-9A4D-126E4D6AEC71}" type="presParOf" srcId="{84603CA5-8124-48D2-B8BF-5ED02584D488}" destId="{C0011D52-5CCE-4430-BBF7-0B2C60F74786}" srcOrd="2" destOrd="0" presId="urn:microsoft.com/office/officeart/2018/2/layout/IconVerticalSolidList"/>
    <dgm:cxn modelId="{E3A34478-523A-4CBE-B756-9FAEDEFD2721}" type="presParOf" srcId="{84603CA5-8124-48D2-B8BF-5ED02584D488}" destId="{B4CD0DCF-DA41-4B9A-A4B3-23D2E5CE9A12}" srcOrd="3" destOrd="0" presId="urn:microsoft.com/office/officeart/2018/2/layout/IconVerticalSolidList"/>
    <dgm:cxn modelId="{558127F1-683E-4FED-9AC3-610BF5EEDA14}" type="presParOf" srcId="{4BDB2B09-8C68-4C52-B40A-549FA9D6D601}" destId="{6992E9D9-15B7-443A-83AC-691A4C74EBD3}" srcOrd="3" destOrd="0" presId="urn:microsoft.com/office/officeart/2018/2/layout/IconVerticalSolidList"/>
    <dgm:cxn modelId="{737961B3-BFEE-4970-8EE3-5DE229AF38D2}" type="presParOf" srcId="{4BDB2B09-8C68-4C52-B40A-549FA9D6D601}" destId="{7B9A05E6-EC80-48A2-B271-C24D346008E6}" srcOrd="4" destOrd="0" presId="urn:microsoft.com/office/officeart/2018/2/layout/IconVerticalSolidList"/>
    <dgm:cxn modelId="{20425F7C-3A8A-4594-8B70-580C7DE439FE}" type="presParOf" srcId="{7B9A05E6-EC80-48A2-B271-C24D346008E6}" destId="{6706A2F4-C029-4E28-8F21-639D815BB934}" srcOrd="0" destOrd="0" presId="urn:microsoft.com/office/officeart/2018/2/layout/IconVerticalSolidList"/>
    <dgm:cxn modelId="{B87A5911-BD80-4336-8D84-481F3009FAB1}" type="presParOf" srcId="{7B9A05E6-EC80-48A2-B271-C24D346008E6}" destId="{828390CC-4D82-44D3-A39E-45E59CB16AF5}" srcOrd="1" destOrd="0" presId="urn:microsoft.com/office/officeart/2018/2/layout/IconVerticalSolidList"/>
    <dgm:cxn modelId="{A5D0237C-A5F2-4454-AB2D-2E199452361B}" type="presParOf" srcId="{7B9A05E6-EC80-48A2-B271-C24D346008E6}" destId="{43087D69-D7D2-4FF9-A94E-B6127ECE6690}" srcOrd="2" destOrd="0" presId="urn:microsoft.com/office/officeart/2018/2/layout/IconVerticalSolidList"/>
    <dgm:cxn modelId="{2CDFE1B4-F4D8-4D0A-A260-7B24D9D4E49A}" type="presParOf" srcId="{7B9A05E6-EC80-48A2-B271-C24D346008E6}" destId="{D61A64A1-A9FB-4F4A-8EC1-54B3335E77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76C3C6-94C2-492D-A80A-1E49BA176CA1}"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A78254F9-7C28-463A-ABD3-F000C232A50F}">
      <dgm:prSet/>
      <dgm:spPr/>
      <dgm:t>
        <a:bodyPr/>
        <a:lstStyle/>
        <a:p>
          <a:pPr>
            <a:lnSpc>
              <a:spcPct val="100000"/>
            </a:lnSpc>
          </a:pPr>
          <a:r>
            <a:rPr lang="en-US"/>
            <a:t>What is cloud </a:t>
          </a:r>
          <a:r>
            <a:rPr lang="en-US">
              <a:latin typeface="Gill Sans MT" panose="020B0502020104020203"/>
            </a:rPr>
            <a:t>computing?</a:t>
          </a:r>
        </a:p>
      </dgm:t>
    </dgm:pt>
    <dgm:pt modelId="{9DB4391D-163F-4CD4-BBFE-50E78353B6BE}" type="parTrans" cxnId="{A16B8D15-2B73-4A6F-BAE5-54473F432E52}">
      <dgm:prSet/>
      <dgm:spPr/>
      <dgm:t>
        <a:bodyPr/>
        <a:lstStyle/>
        <a:p>
          <a:endParaRPr lang="en-US"/>
        </a:p>
      </dgm:t>
    </dgm:pt>
    <dgm:pt modelId="{CFE8F7FE-A243-493F-B1E0-CFC9F3E3BCF0}" type="sibTrans" cxnId="{A16B8D15-2B73-4A6F-BAE5-54473F432E52}">
      <dgm:prSet/>
      <dgm:spPr/>
      <dgm:t>
        <a:bodyPr/>
        <a:lstStyle/>
        <a:p>
          <a:endParaRPr lang="en-US"/>
        </a:p>
      </dgm:t>
    </dgm:pt>
    <dgm:pt modelId="{F42B9F8C-410F-4228-806D-8824E2267589}">
      <dgm:prSet/>
      <dgm:spPr/>
      <dgm:t>
        <a:bodyPr/>
        <a:lstStyle/>
        <a:p>
          <a:pPr rtl="0"/>
          <a:r>
            <a:rPr lang="en-US">
              <a:latin typeface="Gill Sans MT" panose="020B0502020104020203"/>
            </a:rPr>
            <a:t> </a:t>
          </a:r>
          <a:r>
            <a:rPr lang="en-US"/>
            <a:t>Separation</a:t>
          </a:r>
          <a:r>
            <a:rPr lang="en-US">
              <a:latin typeface="Gill Sans MT" panose="020B0502020104020203"/>
            </a:rPr>
            <a:t>  of</a:t>
          </a:r>
          <a:r>
            <a:rPr lang="en-US"/>
            <a:t> </a:t>
          </a:r>
          <a:r>
            <a:rPr lang="en-US">
              <a:latin typeface="Gill Sans MT" panose="020B0502020104020203"/>
            </a:rPr>
            <a:t>systems</a:t>
          </a:r>
        </a:p>
      </dgm:t>
    </dgm:pt>
    <dgm:pt modelId="{54669E26-29BA-4F64-AF4E-7FFCD005E44E}" type="parTrans" cxnId="{46AE2216-C97E-4493-8B57-4676BC261174}">
      <dgm:prSet/>
      <dgm:spPr/>
      <dgm:t>
        <a:bodyPr/>
        <a:lstStyle/>
        <a:p>
          <a:endParaRPr lang="en-US"/>
        </a:p>
      </dgm:t>
    </dgm:pt>
    <dgm:pt modelId="{97EA8997-2ABF-4E61-ABAC-B5A7223B7B22}" type="sibTrans" cxnId="{46AE2216-C97E-4493-8B57-4676BC261174}">
      <dgm:prSet/>
      <dgm:spPr/>
      <dgm:t>
        <a:bodyPr/>
        <a:lstStyle/>
        <a:p>
          <a:endParaRPr lang="en-US"/>
        </a:p>
      </dgm:t>
    </dgm:pt>
    <dgm:pt modelId="{89AFBC33-53E0-46D8-8654-0EBC830DCE99}">
      <dgm:prSet phldr="0"/>
      <dgm:spPr/>
      <dgm:t>
        <a:bodyPr/>
        <a:lstStyle/>
        <a:p>
          <a:pPr>
            <a:lnSpc>
              <a:spcPct val="100000"/>
            </a:lnSpc>
          </a:pPr>
          <a:r>
            <a:rPr lang="en-US">
              <a:latin typeface="Gill Sans MT" panose="020B0502020104020203"/>
            </a:rPr>
            <a:t>Trust</a:t>
          </a:r>
          <a:r>
            <a:rPr lang="en-US"/>
            <a:t> in a cloud </a:t>
          </a:r>
          <a:r>
            <a:rPr lang="en-US">
              <a:latin typeface="Gill Sans MT" panose="020B0502020104020203"/>
            </a:rPr>
            <a:t>environment.</a:t>
          </a:r>
        </a:p>
      </dgm:t>
    </dgm:pt>
    <dgm:pt modelId="{7388903F-9446-4365-882F-1666A1D8CB25}" type="parTrans" cxnId="{8B66883D-1995-43E8-B674-55809C482273}">
      <dgm:prSet/>
      <dgm:spPr/>
    </dgm:pt>
    <dgm:pt modelId="{A9E555CA-073F-4BF0-8F36-502ECEC3B5E0}" type="sibTrans" cxnId="{8B66883D-1995-43E8-B674-55809C482273}">
      <dgm:prSet/>
      <dgm:spPr/>
      <dgm:t>
        <a:bodyPr/>
        <a:lstStyle/>
        <a:p>
          <a:endParaRPr lang="en-US"/>
        </a:p>
      </dgm:t>
    </dgm:pt>
    <dgm:pt modelId="{10B63F40-98EF-445D-8865-428D7B8759E1}">
      <dgm:prSet phldr="0"/>
      <dgm:spPr/>
      <dgm:t>
        <a:bodyPr/>
        <a:lstStyle/>
        <a:p>
          <a:pPr>
            <a:lnSpc>
              <a:spcPct val="100000"/>
            </a:lnSpc>
          </a:pPr>
          <a:r>
            <a:rPr lang="en-US">
              <a:latin typeface="Gill Sans MT" panose="020B0502020104020203"/>
            </a:rPr>
            <a:t>Perimeter</a:t>
          </a:r>
          <a:r>
            <a:rPr lang="en-US"/>
            <a:t> Security </a:t>
          </a:r>
        </a:p>
      </dgm:t>
    </dgm:pt>
    <dgm:pt modelId="{2FF02DE2-6EB7-4412-A31C-8D94022DF0E0}" type="parTrans" cxnId="{5EEC9A06-1D21-45FE-ACCE-6FEF247A8288}">
      <dgm:prSet/>
      <dgm:spPr/>
    </dgm:pt>
    <dgm:pt modelId="{7860970B-D028-49B9-B198-B9447CF75CBE}" type="sibTrans" cxnId="{5EEC9A06-1D21-45FE-ACCE-6FEF247A8288}">
      <dgm:prSet/>
      <dgm:spPr/>
      <dgm:t>
        <a:bodyPr/>
        <a:lstStyle/>
        <a:p>
          <a:endParaRPr lang="en-US"/>
        </a:p>
      </dgm:t>
    </dgm:pt>
    <dgm:pt modelId="{660B4976-0177-4DB1-8C2F-B1ED9A03F53E}">
      <dgm:prSet phldr="0"/>
      <dgm:spPr/>
      <dgm:t>
        <a:bodyPr/>
        <a:lstStyle/>
        <a:p>
          <a:pPr rtl="0"/>
          <a:r>
            <a:rPr lang="en-US">
              <a:latin typeface="Gill Sans MT" panose="020B0502020104020203"/>
            </a:rPr>
            <a:t> Trusted</a:t>
          </a:r>
          <a:r>
            <a:rPr lang="en-US"/>
            <a:t> Third Party  </a:t>
          </a:r>
        </a:p>
      </dgm:t>
    </dgm:pt>
    <dgm:pt modelId="{BE855393-67E1-45A9-A51F-EF515CE0C6DE}" type="parTrans" cxnId="{DE2903D6-80FC-4EDE-BC2D-D428E6528AEF}">
      <dgm:prSet/>
      <dgm:spPr/>
    </dgm:pt>
    <dgm:pt modelId="{A979EF24-F900-4B50-AFDA-4EEC88F851F7}" type="sibTrans" cxnId="{DE2903D6-80FC-4EDE-BC2D-D428E6528AEF}">
      <dgm:prSet/>
      <dgm:spPr/>
      <dgm:t>
        <a:bodyPr/>
        <a:lstStyle/>
        <a:p>
          <a:endParaRPr lang="en-US"/>
        </a:p>
      </dgm:t>
    </dgm:pt>
    <dgm:pt modelId="{AD1F9A60-5C6A-4E0F-9508-FC0924733FDD}" type="pres">
      <dgm:prSet presAssocID="{7176C3C6-94C2-492D-A80A-1E49BA176CA1}" presName="diagram" presStyleCnt="0">
        <dgm:presLayoutVars>
          <dgm:dir/>
          <dgm:resizeHandles val="exact"/>
        </dgm:presLayoutVars>
      </dgm:prSet>
      <dgm:spPr/>
    </dgm:pt>
    <dgm:pt modelId="{44920A75-6182-4FF4-A30B-C08098329092}" type="pres">
      <dgm:prSet presAssocID="{A78254F9-7C28-463A-ABD3-F000C232A50F}" presName="node" presStyleLbl="node1" presStyleIdx="0" presStyleCnt="5">
        <dgm:presLayoutVars>
          <dgm:bulletEnabled val="1"/>
        </dgm:presLayoutVars>
      </dgm:prSet>
      <dgm:spPr/>
    </dgm:pt>
    <dgm:pt modelId="{D7E7A7E6-F6DC-4EBF-9243-422452C209C0}" type="pres">
      <dgm:prSet presAssocID="{CFE8F7FE-A243-493F-B1E0-CFC9F3E3BCF0}" presName="sibTrans" presStyleCnt="0"/>
      <dgm:spPr/>
    </dgm:pt>
    <dgm:pt modelId="{9FD947F9-5D5D-4D6C-983F-0DBD6E4CFFDD}" type="pres">
      <dgm:prSet presAssocID="{89AFBC33-53E0-46D8-8654-0EBC830DCE99}" presName="node" presStyleLbl="node1" presStyleIdx="1" presStyleCnt="5">
        <dgm:presLayoutVars>
          <dgm:bulletEnabled val="1"/>
        </dgm:presLayoutVars>
      </dgm:prSet>
      <dgm:spPr/>
    </dgm:pt>
    <dgm:pt modelId="{E894DA96-12C1-49F8-B486-B8DF4D9F8B8B}" type="pres">
      <dgm:prSet presAssocID="{A9E555CA-073F-4BF0-8F36-502ECEC3B5E0}" presName="sibTrans" presStyleCnt="0"/>
      <dgm:spPr/>
    </dgm:pt>
    <dgm:pt modelId="{7498AE5B-A4BF-43D7-A601-B065DB6C831E}" type="pres">
      <dgm:prSet presAssocID="{10B63F40-98EF-445D-8865-428D7B8759E1}" presName="node" presStyleLbl="node1" presStyleIdx="2" presStyleCnt="5">
        <dgm:presLayoutVars>
          <dgm:bulletEnabled val="1"/>
        </dgm:presLayoutVars>
      </dgm:prSet>
      <dgm:spPr/>
    </dgm:pt>
    <dgm:pt modelId="{AB305896-2C2E-4B81-B95C-BA3119435895}" type="pres">
      <dgm:prSet presAssocID="{7860970B-D028-49B9-B198-B9447CF75CBE}" presName="sibTrans" presStyleCnt="0"/>
      <dgm:spPr/>
    </dgm:pt>
    <dgm:pt modelId="{A2B8BE79-4E61-4BD7-931F-785B7D3AAA26}" type="pres">
      <dgm:prSet presAssocID="{F42B9F8C-410F-4228-806D-8824E2267589}" presName="node" presStyleLbl="node1" presStyleIdx="3" presStyleCnt="5">
        <dgm:presLayoutVars>
          <dgm:bulletEnabled val="1"/>
        </dgm:presLayoutVars>
      </dgm:prSet>
      <dgm:spPr/>
    </dgm:pt>
    <dgm:pt modelId="{79AF4481-E002-4F56-BAD3-349C7E77481F}" type="pres">
      <dgm:prSet presAssocID="{97EA8997-2ABF-4E61-ABAC-B5A7223B7B22}" presName="sibTrans" presStyleCnt="0"/>
      <dgm:spPr/>
    </dgm:pt>
    <dgm:pt modelId="{D2358C78-249A-4251-9759-151CC22C2DF2}" type="pres">
      <dgm:prSet presAssocID="{660B4976-0177-4DB1-8C2F-B1ED9A03F53E}" presName="node" presStyleLbl="node1" presStyleIdx="4" presStyleCnt="5">
        <dgm:presLayoutVars>
          <dgm:bulletEnabled val="1"/>
        </dgm:presLayoutVars>
      </dgm:prSet>
      <dgm:spPr/>
    </dgm:pt>
  </dgm:ptLst>
  <dgm:cxnLst>
    <dgm:cxn modelId="{5EEC9A06-1D21-45FE-ACCE-6FEF247A8288}" srcId="{7176C3C6-94C2-492D-A80A-1E49BA176CA1}" destId="{10B63F40-98EF-445D-8865-428D7B8759E1}" srcOrd="2" destOrd="0" parTransId="{2FF02DE2-6EB7-4412-A31C-8D94022DF0E0}" sibTransId="{7860970B-D028-49B9-B198-B9447CF75CBE}"/>
    <dgm:cxn modelId="{3B2D080B-B8C1-4669-8AAD-CFF765AE145B}" type="presOf" srcId="{10B63F40-98EF-445D-8865-428D7B8759E1}" destId="{7498AE5B-A4BF-43D7-A601-B065DB6C831E}" srcOrd="0" destOrd="0" presId="urn:microsoft.com/office/officeart/2005/8/layout/default"/>
    <dgm:cxn modelId="{A16B8D15-2B73-4A6F-BAE5-54473F432E52}" srcId="{7176C3C6-94C2-492D-A80A-1E49BA176CA1}" destId="{A78254F9-7C28-463A-ABD3-F000C232A50F}" srcOrd="0" destOrd="0" parTransId="{9DB4391D-163F-4CD4-BBFE-50E78353B6BE}" sibTransId="{CFE8F7FE-A243-493F-B1E0-CFC9F3E3BCF0}"/>
    <dgm:cxn modelId="{46AE2216-C97E-4493-8B57-4676BC261174}" srcId="{7176C3C6-94C2-492D-A80A-1E49BA176CA1}" destId="{F42B9F8C-410F-4228-806D-8824E2267589}" srcOrd="3" destOrd="0" parTransId="{54669E26-29BA-4F64-AF4E-7FFCD005E44E}" sibTransId="{97EA8997-2ABF-4E61-ABAC-B5A7223B7B22}"/>
    <dgm:cxn modelId="{E2BA6E1B-7B26-4519-B6AA-78299B87F91D}" type="presOf" srcId="{660B4976-0177-4DB1-8C2F-B1ED9A03F53E}" destId="{D2358C78-249A-4251-9759-151CC22C2DF2}" srcOrd="0" destOrd="0" presId="urn:microsoft.com/office/officeart/2005/8/layout/default"/>
    <dgm:cxn modelId="{8B66883D-1995-43E8-B674-55809C482273}" srcId="{7176C3C6-94C2-492D-A80A-1E49BA176CA1}" destId="{89AFBC33-53E0-46D8-8654-0EBC830DCE99}" srcOrd="1" destOrd="0" parTransId="{7388903F-9446-4365-882F-1666A1D8CB25}" sibTransId="{A9E555CA-073F-4BF0-8F36-502ECEC3B5E0}"/>
    <dgm:cxn modelId="{4C656676-1701-4817-B555-911BC2786D0E}" type="presOf" srcId="{A78254F9-7C28-463A-ABD3-F000C232A50F}" destId="{44920A75-6182-4FF4-A30B-C08098329092}" srcOrd="0" destOrd="0" presId="urn:microsoft.com/office/officeart/2005/8/layout/default"/>
    <dgm:cxn modelId="{003B188E-8B9D-451A-B7B9-BA5B9B7F474F}" type="presOf" srcId="{F42B9F8C-410F-4228-806D-8824E2267589}" destId="{A2B8BE79-4E61-4BD7-931F-785B7D3AAA26}" srcOrd="0" destOrd="0" presId="urn:microsoft.com/office/officeart/2005/8/layout/default"/>
    <dgm:cxn modelId="{F3BFCCB3-AF71-46D6-9546-F7E22334E0FC}" type="presOf" srcId="{7176C3C6-94C2-492D-A80A-1E49BA176CA1}" destId="{AD1F9A60-5C6A-4E0F-9508-FC0924733FDD}" srcOrd="0" destOrd="0" presId="urn:microsoft.com/office/officeart/2005/8/layout/default"/>
    <dgm:cxn modelId="{DE2903D6-80FC-4EDE-BC2D-D428E6528AEF}" srcId="{7176C3C6-94C2-492D-A80A-1E49BA176CA1}" destId="{660B4976-0177-4DB1-8C2F-B1ED9A03F53E}" srcOrd="4" destOrd="0" parTransId="{BE855393-67E1-45A9-A51F-EF515CE0C6DE}" sibTransId="{A979EF24-F900-4B50-AFDA-4EEC88F851F7}"/>
    <dgm:cxn modelId="{E4E037F2-7977-4B7D-ADF5-C526AD73658A}" type="presOf" srcId="{89AFBC33-53E0-46D8-8654-0EBC830DCE99}" destId="{9FD947F9-5D5D-4D6C-983F-0DBD6E4CFFDD}" srcOrd="0" destOrd="0" presId="urn:microsoft.com/office/officeart/2005/8/layout/default"/>
    <dgm:cxn modelId="{15B05AD6-DD3C-41A7-8CDE-82B9E40F959E}" type="presParOf" srcId="{AD1F9A60-5C6A-4E0F-9508-FC0924733FDD}" destId="{44920A75-6182-4FF4-A30B-C08098329092}" srcOrd="0" destOrd="0" presId="urn:microsoft.com/office/officeart/2005/8/layout/default"/>
    <dgm:cxn modelId="{65F9855B-50E1-4F98-B55F-3F02F1B0EE64}" type="presParOf" srcId="{AD1F9A60-5C6A-4E0F-9508-FC0924733FDD}" destId="{D7E7A7E6-F6DC-4EBF-9243-422452C209C0}" srcOrd="1" destOrd="0" presId="urn:microsoft.com/office/officeart/2005/8/layout/default"/>
    <dgm:cxn modelId="{7716AA54-6888-4CD1-8EE3-47B3795BF4B9}" type="presParOf" srcId="{AD1F9A60-5C6A-4E0F-9508-FC0924733FDD}" destId="{9FD947F9-5D5D-4D6C-983F-0DBD6E4CFFDD}" srcOrd="2" destOrd="0" presId="urn:microsoft.com/office/officeart/2005/8/layout/default"/>
    <dgm:cxn modelId="{F6CBC44C-24B4-47B3-A49F-7A283721EB12}" type="presParOf" srcId="{AD1F9A60-5C6A-4E0F-9508-FC0924733FDD}" destId="{E894DA96-12C1-49F8-B486-B8DF4D9F8B8B}" srcOrd="3" destOrd="0" presId="urn:microsoft.com/office/officeart/2005/8/layout/default"/>
    <dgm:cxn modelId="{B788B9E7-AD12-43A5-B414-F11946217CD7}" type="presParOf" srcId="{AD1F9A60-5C6A-4E0F-9508-FC0924733FDD}" destId="{7498AE5B-A4BF-43D7-A601-B065DB6C831E}" srcOrd="4" destOrd="0" presId="urn:microsoft.com/office/officeart/2005/8/layout/default"/>
    <dgm:cxn modelId="{007FBD14-ACDE-4430-AE3C-C9481F1C0198}" type="presParOf" srcId="{AD1F9A60-5C6A-4E0F-9508-FC0924733FDD}" destId="{AB305896-2C2E-4B81-B95C-BA3119435895}" srcOrd="5" destOrd="0" presId="urn:microsoft.com/office/officeart/2005/8/layout/default"/>
    <dgm:cxn modelId="{6E4E8A06-5D0A-4A43-93EF-A69B542643F3}" type="presParOf" srcId="{AD1F9A60-5C6A-4E0F-9508-FC0924733FDD}" destId="{A2B8BE79-4E61-4BD7-931F-785B7D3AAA26}" srcOrd="6" destOrd="0" presId="urn:microsoft.com/office/officeart/2005/8/layout/default"/>
    <dgm:cxn modelId="{F27E95D5-A56B-48C5-8424-B5E53D7A76F8}" type="presParOf" srcId="{AD1F9A60-5C6A-4E0F-9508-FC0924733FDD}" destId="{79AF4481-E002-4F56-BAD3-349C7E77481F}" srcOrd="7" destOrd="0" presId="urn:microsoft.com/office/officeart/2005/8/layout/default"/>
    <dgm:cxn modelId="{C71857F5-CB03-4CC3-A627-8B1BD5B958CD}" type="presParOf" srcId="{AD1F9A60-5C6A-4E0F-9508-FC0924733FDD}" destId="{D2358C78-249A-4251-9759-151CC22C2DF2}"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11C940-4C6C-4917-8C99-6E5FF03A67B9}"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DA8BFEC4-EFA7-4387-8E88-418DF2549CC3}">
      <dgm:prSet/>
      <dgm:spPr/>
      <dgm:t>
        <a:bodyPr/>
        <a:lstStyle/>
        <a:p>
          <a:r>
            <a:rPr lang="en-US"/>
            <a:t>Public Key Infrastructure (PKI).</a:t>
          </a:r>
        </a:p>
      </dgm:t>
    </dgm:pt>
    <dgm:pt modelId="{84695EEE-90E5-4D87-99B9-42592CE2304E}" type="parTrans" cxnId="{C5DFEA30-DAA3-498C-9C3A-5A8C3A577087}">
      <dgm:prSet/>
      <dgm:spPr/>
      <dgm:t>
        <a:bodyPr/>
        <a:lstStyle/>
        <a:p>
          <a:endParaRPr lang="en-US"/>
        </a:p>
      </dgm:t>
    </dgm:pt>
    <dgm:pt modelId="{89E4CC5B-4841-4A58-8056-244BFB776EA8}" type="sibTrans" cxnId="{C5DFEA30-DAA3-498C-9C3A-5A8C3A577087}">
      <dgm:prSet/>
      <dgm:spPr/>
      <dgm:t>
        <a:bodyPr/>
        <a:lstStyle/>
        <a:p>
          <a:endParaRPr lang="en-US"/>
        </a:p>
      </dgm:t>
    </dgm:pt>
    <dgm:pt modelId="{09F3EC3C-0CFE-4250-B2EF-C93309865A7F}">
      <dgm:prSet/>
      <dgm:spPr/>
      <dgm:t>
        <a:bodyPr/>
        <a:lstStyle/>
        <a:p>
          <a:pPr rtl="0"/>
          <a:r>
            <a:rPr lang="en-US"/>
            <a:t>PKI implementation models:</a:t>
          </a:r>
          <a:endParaRPr lang="en-US">
            <a:latin typeface="Gill Sans MT" panose="020B0502020104020203"/>
          </a:endParaRPr>
        </a:p>
      </dgm:t>
    </dgm:pt>
    <dgm:pt modelId="{D7B1248D-57B7-44DF-B63B-72D9614BF045}" type="parTrans" cxnId="{25FA9E75-2A3A-4A63-A03B-DF356731DEB5}">
      <dgm:prSet/>
      <dgm:spPr/>
      <dgm:t>
        <a:bodyPr/>
        <a:lstStyle/>
        <a:p>
          <a:endParaRPr lang="en-US"/>
        </a:p>
      </dgm:t>
    </dgm:pt>
    <dgm:pt modelId="{0E2C9D2E-6572-4422-84A4-7B753DA6D692}" type="sibTrans" cxnId="{25FA9E75-2A3A-4A63-A03B-DF356731DEB5}">
      <dgm:prSet/>
      <dgm:spPr/>
      <dgm:t>
        <a:bodyPr/>
        <a:lstStyle/>
        <a:p>
          <a:endParaRPr lang="en-US"/>
        </a:p>
      </dgm:t>
    </dgm:pt>
    <dgm:pt modelId="{A365EEE2-EC0E-4313-8BA6-701CAAB07BD3}">
      <dgm:prSet phldr="0"/>
      <dgm:spPr/>
      <dgm:t>
        <a:bodyPr/>
        <a:lstStyle/>
        <a:p>
          <a:pPr rtl="0"/>
          <a:r>
            <a:rPr lang="en-US">
              <a:latin typeface="Gill Sans MT" panose="020B0502020104020203"/>
            </a:rPr>
            <a:t> </a:t>
          </a:r>
          <a:r>
            <a:rPr lang="en-US"/>
            <a:t>Strong Authentication</a:t>
          </a:r>
          <a:endParaRPr lang="en-US">
            <a:latin typeface="Gill Sans MT" panose="020B0502020104020203"/>
          </a:endParaRPr>
        </a:p>
      </dgm:t>
    </dgm:pt>
    <dgm:pt modelId="{73044EE8-F2BA-42A2-B6CD-67A5A17A8EA7}" type="parTrans" cxnId="{4ED4BD27-E78F-405E-936B-A125162FB9D5}">
      <dgm:prSet/>
      <dgm:spPr/>
    </dgm:pt>
    <dgm:pt modelId="{346B5B6D-D060-4532-BA1A-879253B7933B}" type="sibTrans" cxnId="{4ED4BD27-E78F-405E-936B-A125162FB9D5}">
      <dgm:prSet/>
      <dgm:spPr/>
    </dgm:pt>
    <dgm:pt modelId="{00FDCF33-AF7D-4761-B8B0-26E4C8B81BDA}">
      <dgm:prSet phldr="0"/>
      <dgm:spPr/>
      <dgm:t>
        <a:bodyPr/>
        <a:lstStyle/>
        <a:p>
          <a:pPr rtl="0"/>
          <a:r>
            <a:rPr lang="en-US">
              <a:latin typeface="Gill Sans MT" panose="020B0502020104020203"/>
            </a:rPr>
            <a:t> Strong Authorization</a:t>
          </a:r>
        </a:p>
      </dgm:t>
    </dgm:pt>
    <dgm:pt modelId="{5A1AA6A3-34FD-43D4-9818-6619CD7822A9}" type="parTrans" cxnId="{049FA5D2-2EC4-4C13-811C-3907C9BA1144}">
      <dgm:prSet/>
      <dgm:spPr/>
    </dgm:pt>
    <dgm:pt modelId="{7F934A8F-5386-4107-ADDB-E6CA2B9C934A}" type="sibTrans" cxnId="{049FA5D2-2EC4-4C13-811C-3907C9BA1144}">
      <dgm:prSet/>
      <dgm:spPr/>
    </dgm:pt>
    <dgm:pt modelId="{88AF8D6D-6EFC-480E-A79E-20CAA88FCAC0}">
      <dgm:prSet phldr="0"/>
      <dgm:spPr/>
      <dgm:t>
        <a:bodyPr/>
        <a:lstStyle/>
        <a:p>
          <a:pPr rtl="0"/>
          <a:r>
            <a:rPr lang="en-US">
              <a:latin typeface="Gill Sans MT" panose="020B0502020104020203"/>
            </a:rPr>
            <a:t> </a:t>
          </a:r>
          <a:r>
            <a:rPr lang="en-US"/>
            <a:t>Data Confidentiality</a:t>
          </a:r>
          <a:endParaRPr lang="en-US">
            <a:latin typeface="Gill Sans MT" panose="020B0502020104020203"/>
          </a:endParaRPr>
        </a:p>
      </dgm:t>
    </dgm:pt>
    <dgm:pt modelId="{846BA6AC-34D7-4ECE-8010-EF9E8BEC9A60}" type="parTrans" cxnId="{F059F3F6-A4F6-4793-A9B0-3C53BEC1C25C}">
      <dgm:prSet/>
      <dgm:spPr/>
    </dgm:pt>
    <dgm:pt modelId="{7AF59850-DD74-42D8-A18B-F71E4321AA26}" type="sibTrans" cxnId="{F059F3F6-A4F6-4793-A9B0-3C53BEC1C25C}">
      <dgm:prSet/>
      <dgm:spPr/>
    </dgm:pt>
    <dgm:pt modelId="{372A2C84-4E10-4271-87AA-FADDAEB85FE8}">
      <dgm:prSet phldr="0"/>
      <dgm:spPr/>
      <dgm:t>
        <a:bodyPr/>
        <a:lstStyle/>
        <a:p>
          <a:r>
            <a:rPr lang="en-US"/>
            <a:t>Data Integrity and Non-Repudiation. </a:t>
          </a:r>
        </a:p>
      </dgm:t>
    </dgm:pt>
    <dgm:pt modelId="{8475B683-0A72-4F2D-8A79-B990F5918DCC}" type="parTrans" cxnId="{C4676012-5215-4981-8F67-57804FFDACA4}">
      <dgm:prSet/>
      <dgm:spPr/>
    </dgm:pt>
    <dgm:pt modelId="{08D44D49-72D0-4876-966B-A597755698E6}" type="sibTrans" cxnId="{C4676012-5215-4981-8F67-57804FFDACA4}">
      <dgm:prSet/>
      <dgm:spPr/>
    </dgm:pt>
    <dgm:pt modelId="{F69247E5-A9CC-4D5B-AA6D-0661CA174D47}" type="pres">
      <dgm:prSet presAssocID="{EF11C940-4C6C-4917-8C99-6E5FF03A67B9}" presName="vert0" presStyleCnt="0">
        <dgm:presLayoutVars>
          <dgm:dir/>
          <dgm:animOne val="branch"/>
          <dgm:animLvl val="lvl"/>
        </dgm:presLayoutVars>
      </dgm:prSet>
      <dgm:spPr/>
    </dgm:pt>
    <dgm:pt modelId="{C45EBF34-D732-4157-BAA3-F8EAD4B68F66}" type="pres">
      <dgm:prSet presAssocID="{DA8BFEC4-EFA7-4387-8E88-418DF2549CC3}" presName="thickLine" presStyleLbl="alignNode1" presStyleIdx="0" presStyleCnt="6"/>
      <dgm:spPr/>
    </dgm:pt>
    <dgm:pt modelId="{87E593F7-EE0D-4EA0-BF65-AB6B07D36CB8}" type="pres">
      <dgm:prSet presAssocID="{DA8BFEC4-EFA7-4387-8E88-418DF2549CC3}" presName="horz1" presStyleCnt="0"/>
      <dgm:spPr/>
    </dgm:pt>
    <dgm:pt modelId="{CA164DD0-7960-4F70-83B8-4AB94C964B05}" type="pres">
      <dgm:prSet presAssocID="{DA8BFEC4-EFA7-4387-8E88-418DF2549CC3}" presName="tx1" presStyleLbl="revTx" presStyleIdx="0" presStyleCnt="6"/>
      <dgm:spPr/>
    </dgm:pt>
    <dgm:pt modelId="{51C4ED1B-AA4B-48A1-99E5-536042FBE7F5}" type="pres">
      <dgm:prSet presAssocID="{DA8BFEC4-EFA7-4387-8E88-418DF2549CC3}" presName="vert1" presStyleCnt="0"/>
      <dgm:spPr/>
    </dgm:pt>
    <dgm:pt modelId="{CE1539C3-FED5-4CEC-A4A2-E6DBCAC8A966}" type="pres">
      <dgm:prSet presAssocID="{09F3EC3C-0CFE-4250-B2EF-C93309865A7F}" presName="thickLine" presStyleLbl="alignNode1" presStyleIdx="1" presStyleCnt="6"/>
      <dgm:spPr/>
    </dgm:pt>
    <dgm:pt modelId="{42C5F5F2-3D15-4ADF-83D0-1E37D10D46D4}" type="pres">
      <dgm:prSet presAssocID="{09F3EC3C-0CFE-4250-B2EF-C93309865A7F}" presName="horz1" presStyleCnt="0"/>
      <dgm:spPr/>
    </dgm:pt>
    <dgm:pt modelId="{E0B33B03-BDEF-40AE-88C2-E6DB629F15BD}" type="pres">
      <dgm:prSet presAssocID="{09F3EC3C-0CFE-4250-B2EF-C93309865A7F}" presName="tx1" presStyleLbl="revTx" presStyleIdx="1" presStyleCnt="6"/>
      <dgm:spPr/>
    </dgm:pt>
    <dgm:pt modelId="{3F1411DB-7462-4380-BC2B-877CC79B9474}" type="pres">
      <dgm:prSet presAssocID="{09F3EC3C-0CFE-4250-B2EF-C93309865A7F}" presName="vert1" presStyleCnt="0"/>
      <dgm:spPr/>
    </dgm:pt>
    <dgm:pt modelId="{67475C63-6E18-4F26-81AB-24D957449058}" type="pres">
      <dgm:prSet presAssocID="{A365EEE2-EC0E-4313-8BA6-701CAAB07BD3}" presName="thickLine" presStyleLbl="alignNode1" presStyleIdx="2" presStyleCnt="6"/>
      <dgm:spPr/>
    </dgm:pt>
    <dgm:pt modelId="{21EE0831-9599-434C-94AA-593EC8A594C0}" type="pres">
      <dgm:prSet presAssocID="{A365EEE2-EC0E-4313-8BA6-701CAAB07BD3}" presName="horz1" presStyleCnt="0"/>
      <dgm:spPr/>
    </dgm:pt>
    <dgm:pt modelId="{EE557224-CF83-40FE-B8C2-CA333D11563D}" type="pres">
      <dgm:prSet presAssocID="{A365EEE2-EC0E-4313-8BA6-701CAAB07BD3}" presName="tx1" presStyleLbl="revTx" presStyleIdx="2" presStyleCnt="6"/>
      <dgm:spPr/>
    </dgm:pt>
    <dgm:pt modelId="{5D3CB81C-3877-4296-A305-825AFFB239E3}" type="pres">
      <dgm:prSet presAssocID="{A365EEE2-EC0E-4313-8BA6-701CAAB07BD3}" presName="vert1" presStyleCnt="0"/>
      <dgm:spPr/>
    </dgm:pt>
    <dgm:pt modelId="{680DC2E1-4846-40D2-80D5-44286F5F3899}" type="pres">
      <dgm:prSet presAssocID="{00FDCF33-AF7D-4761-B8B0-26E4C8B81BDA}" presName="thickLine" presStyleLbl="alignNode1" presStyleIdx="3" presStyleCnt="6"/>
      <dgm:spPr/>
    </dgm:pt>
    <dgm:pt modelId="{38C57357-4DA6-4A59-9897-677E7EEB33C1}" type="pres">
      <dgm:prSet presAssocID="{00FDCF33-AF7D-4761-B8B0-26E4C8B81BDA}" presName="horz1" presStyleCnt="0"/>
      <dgm:spPr/>
    </dgm:pt>
    <dgm:pt modelId="{7933F511-0DF0-4AE3-84D3-6656086A89D4}" type="pres">
      <dgm:prSet presAssocID="{00FDCF33-AF7D-4761-B8B0-26E4C8B81BDA}" presName="tx1" presStyleLbl="revTx" presStyleIdx="3" presStyleCnt="6"/>
      <dgm:spPr/>
    </dgm:pt>
    <dgm:pt modelId="{A0413DF7-272C-414D-B082-0DE716C265EE}" type="pres">
      <dgm:prSet presAssocID="{00FDCF33-AF7D-4761-B8B0-26E4C8B81BDA}" presName="vert1" presStyleCnt="0"/>
      <dgm:spPr/>
    </dgm:pt>
    <dgm:pt modelId="{2CE7CC79-C3F4-47B7-8F58-065B8EF7403A}" type="pres">
      <dgm:prSet presAssocID="{88AF8D6D-6EFC-480E-A79E-20CAA88FCAC0}" presName="thickLine" presStyleLbl="alignNode1" presStyleIdx="4" presStyleCnt="6"/>
      <dgm:spPr/>
    </dgm:pt>
    <dgm:pt modelId="{2DC600C6-97E9-44CA-A572-F9CE55B352DB}" type="pres">
      <dgm:prSet presAssocID="{88AF8D6D-6EFC-480E-A79E-20CAA88FCAC0}" presName="horz1" presStyleCnt="0"/>
      <dgm:spPr/>
    </dgm:pt>
    <dgm:pt modelId="{6FE58157-BE11-4DD4-814A-0C47C6C5973C}" type="pres">
      <dgm:prSet presAssocID="{88AF8D6D-6EFC-480E-A79E-20CAA88FCAC0}" presName="tx1" presStyleLbl="revTx" presStyleIdx="4" presStyleCnt="6"/>
      <dgm:spPr/>
    </dgm:pt>
    <dgm:pt modelId="{146E4041-E6CD-4AFD-9F23-7FB9CC3D67A9}" type="pres">
      <dgm:prSet presAssocID="{88AF8D6D-6EFC-480E-A79E-20CAA88FCAC0}" presName="vert1" presStyleCnt="0"/>
      <dgm:spPr/>
    </dgm:pt>
    <dgm:pt modelId="{73815120-7BC8-4AFA-8E8D-4EE3E97C8220}" type="pres">
      <dgm:prSet presAssocID="{372A2C84-4E10-4271-87AA-FADDAEB85FE8}" presName="thickLine" presStyleLbl="alignNode1" presStyleIdx="5" presStyleCnt="6"/>
      <dgm:spPr/>
    </dgm:pt>
    <dgm:pt modelId="{E87CC0E2-7110-4121-8B36-9C4649573D5D}" type="pres">
      <dgm:prSet presAssocID="{372A2C84-4E10-4271-87AA-FADDAEB85FE8}" presName="horz1" presStyleCnt="0"/>
      <dgm:spPr/>
    </dgm:pt>
    <dgm:pt modelId="{B2F318B1-EB98-44C0-971E-25BE6718C482}" type="pres">
      <dgm:prSet presAssocID="{372A2C84-4E10-4271-87AA-FADDAEB85FE8}" presName="tx1" presStyleLbl="revTx" presStyleIdx="5" presStyleCnt="6"/>
      <dgm:spPr/>
    </dgm:pt>
    <dgm:pt modelId="{9FA6E727-4EE0-44FD-B0D0-5E8FE80280B4}" type="pres">
      <dgm:prSet presAssocID="{372A2C84-4E10-4271-87AA-FADDAEB85FE8}" presName="vert1" presStyleCnt="0"/>
      <dgm:spPr/>
    </dgm:pt>
  </dgm:ptLst>
  <dgm:cxnLst>
    <dgm:cxn modelId="{C4676012-5215-4981-8F67-57804FFDACA4}" srcId="{EF11C940-4C6C-4917-8C99-6E5FF03A67B9}" destId="{372A2C84-4E10-4271-87AA-FADDAEB85FE8}" srcOrd="5" destOrd="0" parTransId="{8475B683-0A72-4F2D-8A79-B990F5918DCC}" sibTransId="{08D44D49-72D0-4876-966B-A597755698E6}"/>
    <dgm:cxn modelId="{1AE61418-E7A7-4962-A05A-D6F1DEE71E65}" type="presOf" srcId="{A365EEE2-EC0E-4313-8BA6-701CAAB07BD3}" destId="{EE557224-CF83-40FE-B8C2-CA333D11563D}" srcOrd="0" destOrd="0" presId="urn:microsoft.com/office/officeart/2008/layout/LinedList"/>
    <dgm:cxn modelId="{09B67E19-6312-4755-ADB2-542F21391345}" type="presOf" srcId="{00FDCF33-AF7D-4761-B8B0-26E4C8B81BDA}" destId="{7933F511-0DF0-4AE3-84D3-6656086A89D4}" srcOrd="0" destOrd="0" presId="urn:microsoft.com/office/officeart/2008/layout/LinedList"/>
    <dgm:cxn modelId="{4ED4BD27-E78F-405E-936B-A125162FB9D5}" srcId="{EF11C940-4C6C-4917-8C99-6E5FF03A67B9}" destId="{A365EEE2-EC0E-4313-8BA6-701CAAB07BD3}" srcOrd="2" destOrd="0" parTransId="{73044EE8-F2BA-42A2-B6CD-67A5A17A8EA7}" sibTransId="{346B5B6D-D060-4532-BA1A-879253B7933B}"/>
    <dgm:cxn modelId="{528F9A2B-4B03-42A8-ACC1-D2CE0BA38044}" type="presOf" srcId="{88AF8D6D-6EFC-480E-A79E-20CAA88FCAC0}" destId="{6FE58157-BE11-4DD4-814A-0C47C6C5973C}" srcOrd="0" destOrd="0" presId="urn:microsoft.com/office/officeart/2008/layout/LinedList"/>
    <dgm:cxn modelId="{C5DFEA30-DAA3-498C-9C3A-5A8C3A577087}" srcId="{EF11C940-4C6C-4917-8C99-6E5FF03A67B9}" destId="{DA8BFEC4-EFA7-4387-8E88-418DF2549CC3}" srcOrd="0" destOrd="0" parTransId="{84695EEE-90E5-4D87-99B9-42592CE2304E}" sibTransId="{89E4CC5B-4841-4A58-8056-244BFB776EA8}"/>
    <dgm:cxn modelId="{25FA9E75-2A3A-4A63-A03B-DF356731DEB5}" srcId="{EF11C940-4C6C-4917-8C99-6E5FF03A67B9}" destId="{09F3EC3C-0CFE-4250-B2EF-C93309865A7F}" srcOrd="1" destOrd="0" parTransId="{D7B1248D-57B7-44DF-B63B-72D9614BF045}" sibTransId="{0E2C9D2E-6572-4422-84A4-7B753DA6D692}"/>
    <dgm:cxn modelId="{FA3B547D-24CE-4815-997B-1EE5A085B502}" type="presOf" srcId="{EF11C940-4C6C-4917-8C99-6E5FF03A67B9}" destId="{F69247E5-A9CC-4D5B-AA6D-0661CA174D47}" srcOrd="0" destOrd="0" presId="urn:microsoft.com/office/officeart/2008/layout/LinedList"/>
    <dgm:cxn modelId="{10D5B489-36FC-4518-A937-601CEC63FA7F}" type="presOf" srcId="{372A2C84-4E10-4271-87AA-FADDAEB85FE8}" destId="{B2F318B1-EB98-44C0-971E-25BE6718C482}" srcOrd="0" destOrd="0" presId="urn:microsoft.com/office/officeart/2008/layout/LinedList"/>
    <dgm:cxn modelId="{5230AD98-050B-4063-96CA-810A542E303E}" type="presOf" srcId="{DA8BFEC4-EFA7-4387-8E88-418DF2549CC3}" destId="{CA164DD0-7960-4F70-83B8-4AB94C964B05}" srcOrd="0" destOrd="0" presId="urn:microsoft.com/office/officeart/2008/layout/LinedList"/>
    <dgm:cxn modelId="{049FA5D2-2EC4-4C13-811C-3907C9BA1144}" srcId="{EF11C940-4C6C-4917-8C99-6E5FF03A67B9}" destId="{00FDCF33-AF7D-4761-B8B0-26E4C8B81BDA}" srcOrd="3" destOrd="0" parTransId="{5A1AA6A3-34FD-43D4-9818-6619CD7822A9}" sibTransId="{7F934A8F-5386-4107-ADDB-E6CA2B9C934A}"/>
    <dgm:cxn modelId="{F059F3F6-A4F6-4793-A9B0-3C53BEC1C25C}" srcId="{EF11C940-4C6C-4917-8C99-6E5FF03A67B9}" destId="{88AF8D6D-6EFC-480E-A79E-20CAA88FCAC0}" srcOrd="4" destOrd="0" parTransId="{846BA6AC-34D7-4ECE-8010-EF9E8BEC9A60}" sibTransId="{7AF59850-DD74-42D8-A18B-F71E4321AA26}"/>
    <dgm:cxn modelId="{7D5405FF-C135-4290-8CB7-ECD12357A946}" type="presOf" srcId="{09F3EC3C-0CFE-4250-B2EF-C93309865A7F}" destId="{E0B33B03-BDEF-40AE-88C2-E6DB629F15BD}" srcOrd="0" destOrd="0" presId="urn:microsoft.com/office/officeart/2008/layout/LinedList"/>
    <dgm:cxn modelId="{6F937C23-92E0-4B27-A230-7FD1F956B6C4}" type="presParOf" srcId="{F69247E5-A9CC-4D5B-AA6D-0661CA174D47}" destId="{C45EBF34-D732-4157-BAA3-F8EAD4B68F66}" srcOrd="0" destOrd="0" presId="urn:microsoft.com/office/officeart/2008/layout/LinedList"/>
    <dgm:cxn modelId="{720714B8-91BA-416B-A479-9EB668740A5D}" type="presParOf" srcId="{F69247E5-A9CC-4D5B-AA6D-0661CA174D47}" destId="{87E593F7-EE0D-4EA0-BF65-AB6B07D36CB8}" srcOrd="1" destOrd="0" presId="urn:microsoft.com/office/officeart/2008/layout/LinedList"/>
    <dgm:cxn modelId="{FF9FA5D5-390A-4D3C-B201-9B48F6D8D3E0}" type="presParOf" srcId="{87E593F7-EE0D-4EA0-BF65-AB6B07D36CB8}" destId="{CA164DD0-7960-4F70-83B8-4AB94C964B05}" srcOrd="0" destOrd="0" presId="urn:microsoft.com/office/officeart/2008/layout/LinedList"/>
    <dgm:cxn modelId="{9FF2FA8E-414F-4F61-AABB-D78EB9F08B3A}" type="presParOf" srcId="{87E593F7-EE0D-4EA0-BF65-AB6B07D36CB8}" destId="{51C4ED1B-AA4B-48A1-99E5-536042FBE7F5}" srcOrd="1" destOrd="0" presId="urn:microsoft.com/office/officeart/2008/layout/LinedList"/>
    <dgm:cxn modelId="{70081B91-FB5B-422C-8FAC-224204F05BC3}" type="presParOf" srcId="{F69247E5-A9CC-4D5B-AA6D-0661CA174D47}" destId="{CE1539C3-FED5-4CEC-A4A2-E6DBCAC8A966}" srcOrd="2" destOrd="0" presId="urn:microsoft.com/office/officeart/2008/layout/LinedList"/>
    <dgm:cxn modelId="{EEF4B029-EF28-4B6D-B3FD-F7189BA06FB8}" type="presParOf" srcId="{F69247E5-A9CC-4D5B-AA6D-0661CA174D47}" destId="{42C5F5F2-3D15-4ADF-83D0-1E37D10D46D4}" srcOrd="3" destOrd="0" presId="urn:microsoft.com/office/officeart/2008/layout/LinedList"/>
    <dgm:cxn modelId="{B0885938-62BB-4880-A019-D6BC3AF18109}" type="presParOf" srcId="{42C5F5F2-3D15-4ADF-83D0-1E37D10D46D4}" destId="{E0B33B03-BDEF-40AE-88C2-E6DB629F15BD}" srcOrd="0" destOrd="0" presId="urn:microsoft.com/office/officeart/2008/layout/LinedList"/>
    <dgm:cxn modelId="{B5F6368A-3C6A-4172-A5D0-05D4B34E841A}" type="presParOf" srcId="{42C5F5F2-3D15-4ADF-83D0-1E37D10D46D4}" destId="{3F1411DB-7462-4380-BC2B-877CC79B9474}" srcOrd="1" destOrd="0" presId="urn:microsoft.com/office/officeart/2008/layout/LinedList"/>
    <dgm:cxn modelId="{EAD2A215-7585-4069-A9D5-92D2DBAC4F11}" type="presParOf" srcId="{F69247E5-A9CC-4D5B-AA6D-0661CA174D47}" destId="{67475C63-6E18-4F26-81AB-24D957449058}" srcOrd="4" destOrd="0" presId="urn:microsoft.com/office/officeart/2008/layout/LinedList"/>
    <dgm:cxn modelId="{B8273FD9-59FC-4690-9924-55C370D585E7}" type="presParOf" srcId="{F69247E5-A9CC-4D5B-AA6D-0661CA174D47}" destId="{21EE0831-9599-434C-94AA-593EC8A594C0}" srcOrd="5" destOrd="0" presId="urn:microsoft.com/office/officeart/2008/layout/LinedList"/>
    <dgm:cxn modelId="{D7B8858B-3A56-4940-8FEA-96F3920294B7}" type="presParOf" srcId="{21EE0831-9599-434C-94AA-593EC8A594C0}" destId="{EE557224-CF83-40FE-B8C2-CA333D11563D}" srcOrd="0" destOrd="0" presId="urn:microsoft.com/office/officeart/2008/layout/LinedList"/>
    <dgm:cxn modelId="{3E3EFF57-591A-4CC1-B28D-5F9FCA487E36}" type="presParOf" srcId="{21EE0831-9599-434C-94AA-593EC8A594C0}" destId="{5D3CB81C-3877-4296-A305-825AFFB239E3}" srcOrd="1" destOrd="0" presId="urn:microsoft.com/office/officeart/2008/layout/LinedList"/>
    <dgm:cxn modelId="{FB204FF1-B16E-434F-9F13-87C0F747A70B}" type="presParOf" srcId="{F69247E5-A9CC-4D5B-AA6D-0661CA174D47}" destId="{680DC2E1-4846-40D2-80D5-44286F5F3899}" srcOrd="6" destOrd="0" presId="urn:microsoft.com/office/officeart/2008/layout/LinedList"/>
    <dgm:cxn modelId="{195E055E-4637-4940-9A23-2DC059AAEA9D}" type="presParOf" srcId="{F69247E5-A9CC-4D5B-AA6D-0661CA174D47}" destId="{38C57357-4DA6-4A59-9897-677E7EEB33C1}" srcOrd="7" destOrd="0" presId="urn:microsoft.com/office/officeart/2008/layout/LinedList"/>
    <dgm:cxn modelId="{21223910-ABB8-460E-9867-DC79E5D547EA}" type="presParOf" srcId="{38C57357-4DA6-4A59-9897-677E7EEB33C1}" destId="{7933F511-0DF0-4AE3-84D3-6656086A89D4}" srcOrd="0" destOrd="0" presId="urn:microsoft.com/office/officeart/2008/layout/LinedList"/>
    <dgm:cxn modelId="{3AB43F3F-BB84-49C7-8547-B5386BDDC3C1}" type="presParOf" srcId="{38C57357-4DA6-4A59-9897-677E7EEB33C1}" destId="{A0413DF7-272C-414D-B082-0DE716C265EE}" srcOrd="1" destOrd="0" presId="urn:microsoft.com/office/officeart/2008/layout/LinedList"/>
    <dgm:cxn modelId="{184E2685-5BA8-4B35-8169-651E65DD88AC}" type="presParOf" srcId="{F69247E5-A9CC-4D5B-AA6D-0661CA174D47}" destId="{2CE7CC79-C3F4-47B7-8F58-065B8EF7403A}" srcOrd="8" destOrd="0" presId="urn:microsoft.com/office/officeart/2008/layout/LinedList"/>
    <dgm:cxn modelId="{B258B71D-EEF7-49DD-A9D5-00E398CF15AB}" type="presParOf" srcId="{F69247E5-A9CC-4D5B-AA6D-0661CA174D47}" destId="{2DC600C6-97E9-44CA-A572-F9CE55B352DB}" srcOrd="9" destOrd="0" presId="urn:microsoft.com/office/officeart/2008/layout/LinedList"/>
    <dgm:cxn modelId="{E9D0EE88-CB6B-41D6-99B9-676A88FB4F25}" type="presParOf" srcId="{2DC600C6-97E9-44CA-A572-F9CE55B352DB}" destId="{6FE58157-BE11-4DD4-814A-0C47C6C5973C}" srcOrd="0" destOrd="0" presId="urn:microsoft.com/office/officeart/2008/layout/LinedList"/>
    <dgm:cxn modelId="{489F4F22-0852-4C81-93FD-1EE1F3DF6938}" type="presParOf" srcId="{2DC600C6-97E9-44CA-A572-F9CE55B352DB}" destId="{146E4041-E6CD-4AFD-9F23-7FB9CC3D67A9}" srcOrd="1" destOrd="0" presId="urn:microsoft.com/office/officeart/2008/layout/LinedList"/>
    <dgm:cxn modelId="{3A5FDDA3-5EC2-4720-8590-F17BF3F07963}" type="presParOf" srcId="{F69247E5-A9CC-4D5B-AA6D-0661CA174D47}" destId="{73815120-7BC8-4AFA-8E8D-4EE3E97C8220}" srcOrd="10" destOrd="0" presId="urn:microsoft.com/office/officeart/2008/layout/LinedList"/>
    <dgm:cxn modelId="{A6A09ED4-3C95-49EF-B291-2DBA8F2A6046}" type="presParOf" srcId="{F69247E5-A9CC-4D5B-AA6D-0661CA174D47}" destId="{E87CC0E2-7110-4121-8B36-9C4649573D5D}" srcOrd="11" destOrd="0" presId="urn:microsoft.com/office/officeart/2008/layout/LinedList"/>
    <dgm:cxn modelId="{1610F470-BE96-41CE-B0B1-C34741BB9175}" type="presParOf" srcId="{E87CC0E2-7110-4121-8B36-9C4649573D5D}" destId="{B2F318B1-EB98-44C0-971E-25BE6718C482}" srcOrd="0" destOrd="0" presId="urn:microsoft.com/office/officeart/2008/layout/LinedList"/>
    <dgm:cxn modelId="{0513A33C-4C43-4DF9-B4A3-884A86FA6DAE}" type="presParOf" srcId="{E87CC0E2-7110-4121-8B36-9C4649573D5D}" destId="{9FA6E727-4EE0-44FD-B0D0-5E8FE80280B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A8DF183-D3D9-48E7-B58F-84B28D53882C}"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C85ACB95-8B92-4DB8-95FC-0D00167CD31A}">
      <dgm:prSet/>
      <dgm:spPr/>
      <dgm:t>
        <a:bodyPr/>
        <a:lstStyle/>
        <a:p>
          <a:r>
            <a:rPr lang="en-US" b="1"/>
            <a:t>Use a Cloud Service That Encrypts</a:t>
          </a:r>
          <a:endParaRPr lang="en-US"/>
        </a:p>
      </dgm:t>
    </dgm:pt>
    <dgm:pt modelId="{6492B451-8F97-43BA-9BBF-D2E6E61B5D50}" type="parTrans" cxnId="{2D8DB93D-6C2B-4424-8526-2B4DF3583CEE}">
      <dgm:prSet/>
      <dgm:spPr/>
      <dgm:t>
        <a:bodyPr/>
        <a:lstStyle/>
        <a:p>
          <a:endParaRPr lang="en-US"/>
        </a:p>
      </dgm:t>
    </dgm:pt>
    <dgm:pt modelId="{45A6DF4F-B8AB-4F8F-B305-21A844E5C9C6}" type="sibTrans" cxnId="{2D8DB93D-6C2B-4424-8526-2B4DF3583CEE}">
      <dgm:prSet phldrT="01" phldr="0"/>
      <dgm:spPr/>
      <dgm:t>
        <a:bodyPr/>
        <a:lstStyle/>
        <a:p>
          <a:r>
            <a:rPr lang="en-US"/>
            <a:t>01</a:t>
          </a:r>
        </a:p>
      </dgm:t>
    </dgm:pt>
    <dgm:pt modelId="{01014BBF-CE30-4BCB-9819-AD9E805FB6B8}">
      <dgm:prSet/>
      <dgm:spPr/>
      <dgm:t>
        <a:bodyPr/>
        <a:lstStyle/>
        <a:p>
          <a:r>
            <a:rPr lang="en-US" b="1"/>
            <a:t>Set Up Your Privacy Settings</a:t>
          </a:r>
          <a:endParaRPr lang="en-US"/>
        </a:p>
      </dgm:t>
    </dgm:pt>
    <dgm:pt modelId="{D297B681-D67B-4E72-B7B0-4FD53C75A247}" type="parTrans" cxnId="{98AAF4ED-E333-4C06-9D38-8C0B8466A908}">
      <dgm:prSet/>
      <dgm:spPr/>
      <dgm:t>
        <a:bodyPr/>
        <a:lstStyle/>
        <a:p>
          <a:endParaRPr lang="en-US"/>
        </a:p>
      </dgm:t>
    </dgm:pt>
    <dgm:pt modelId="{A0B1FB80-3EC0-47A4-87C2-48B15EE0C2BC}" type="sibTrans" cxnId="{98AAF4ED-E333-4C06-9D38-8C0B8466A908}">
      <dgm:prSet phldrT="02" phldr="0"/>
      <dgm:spPr/>
      <dgm:t>
        <a:bodyPr/>
        <a:lstStyle/>
        <a:p>
          <a:r>
            <a:rPr lang="en-US"/>
            <a:t>02</a:t>
          </a:r>
        </a:p>
      </dgm:t>
    </dgm:pt>
    <dgm:pt modelId="{A2C3B791-8ECA-4834-8A53-D0C163D4DE4C}">
      <dgm:prSet/>
      <dgm:spPr/>
      <dgm:t>
        <a:bodyPr/>
        <a:lstStyle/>
        <a:p>
          <a:r>
            <a:rPr lang="en-US" b="1"/>
            <a:t>Use Strong Passwords</a:t>
          </a:r>
          <a:endParaRPr lang="en-US"/>
        </a:p>
      </dgm:t>
    </dgm:pt>
    <dgm:pt modelId="{FB546A25-DF78-4E85-93AA-87854B79242D}" type="parTrans" cxnId="{1273580E-DC39-4FED-8F53-8C73487AA9DB}">
      <dgm:prSet/>
      <dgm:spPr/>
      <dgm:t>
        <a:bodyPr/>
        <a:lstStyle/>
        <a:p>
          <a:endParaRPr lang="en-US"/>
        </a:p>
      </dgm:t>
    </dgm:pt>
    <dgm:pt modelId="{028ABAAF-3541-4033-9FB5-D0CE88017C87}" type="sibTrans" cxnId="{1273580E-DC39-4FED-8F53-8C73487AA9DB}">
      <dgm:prSet phldrT="03" phldr="0"/>
      <dgm:spPr/>
      <dgm:t>
        <a:bodyPr/>
        <a:lstStyle/>
        <a:p>
          <a:r>
            <a:rPr lang="en-US"/>
            <a:t>03</a:t>
          </a:r>
        </a:p>
      </dgm:t>
    </dgm:pt>
    <dgm:pt modelId="{E5CD901C-D7C4-4F10-9751-0EBC569A6C72}">
      <dgm:prSet/>
      <dgm:spPr/>
      <dgm:t>
        <a:bodyPr/>
        <a:lstStyle/>
        <a:p>
          <a:r>
            <a:rPr lang="en-US" b="1"/>
            <a:t>Use Two-Factor Authentication</a:t>
          </a:r>
          <a:endParaRPr lang="en-US"/>
        </a:p>
      </dgm:t>
    </dgm:pt>
    <dgm:pt modelId="{9DF8295E-09B9-4D88-A262-658DD7EF2B5A}" type="parTrans" cxnId="{1F7DD6D5-A207-4264-B99C-AAD8079B53AE}">
      <dgm:prSet/>
      <dgm:spPr/>
      <dgm:t>
        <a:bodyPr/>
        <a:lstStyle/>
        <a:p>
          <a:endParaRPr lang="en-US"/>
        </a:p>
      </dgm:t>
    </dgm:pt>
    <dgm:pt modelId="{62D2B8DC-6B23-4D0D-9E91-FB95BCC74BCA}" type="sibTrans" cxnId="{1F7DD6D5-A207-4264-B99C-AAD8079B53AE}">
      <dgm:prSet phldrT="04" phldr="0"/>
      <dgm:spPr/>
      <dgm:t>
        <a:bodyPr/>
        <a:lstStyle/>
        <a:p>
          <a:r>
            <a:rPr lang="en-US"/>
            <a:t>04</a:t>
          </a:r>
        </a:p>
      </dgm:t>
    </dgm:pt>
    <dgm:pt modelId="{F37ABF18-C68C-4C9A-9D4C-354B29615999}">
      <dgm:prSet/>
      <dgm:spPr/>
      <dgm:t>
        <a:bodyPr/>
        <a:lstStyle/>
        <a:p>
          <a:r>
            <a:rPr lang="en-US" b="1"/>
            <a:t>Use a Strong Anti-Malware Program</a:t>
          </a:r>
          <a:endParaRPr lang="en-US"/>
        </a:p>
      </dgm:t>
    </dgm:pt>
    <dgm:pt modelId="{587B027E-0D79-4908-9735-532C0C390AFB}" type="parTrans" cxnId="{6D4CFAD8-3058-4A58-8604-97D4594B4A46}">
      <dgm:prSet/>
      <dgm:spPr/>
      <dgm:t>
        <a:bodyPr/>
        <a:lstStyle/>
        <a:p>
          <a:endParaRPr lang="en-US"/>
        </a:p>
      </dgm:t>
    </dgm:pt>
    <dgm:pt modelId="{A89825A3-04E4-4701-B5EE-AD5779442660}" type="sibTrans" cxnId="{6D4CFAD8-3058-4A58-8604-97D4594B4A46}">
      <dgm:prSet phldrT="05" phldr="0"/>
      <dgm:spPr/>
      <dgm:t>
        <a:bodyPr/>
        <a:lstStyle/>
        <a:p>
          <a:r>
            <a:rPr lang="en-US"/>
            <a:t>05</a:t>
          </a:r>
        </a:p>
      </dgm:t>
    </dgm:pt>
    <dgm:pt modelId="{5AF2DA70-D971-4201-BD49-335A50CF4033}" type="pres">
      <dgm:prSet presAssocID="{CA8DF183-D3D9-48E7-B58F-84B28D53882C}" presName="Name0" presStyleCnt="0">
        <dgm:presLayoutVars>
          <dgm:animLvl val="lvl"/>
          <dgm:resizeHandles val="exact"/>
        </dgm:presLayoutVars>
      </dgm:prSet>
      <dgm:spPr/>
    </dgm:pt>
    <dgm:pt modelId="{AD65E8E3-8AD7-4D7F-9BCF-6CA3F3EE78A4}" type="pres">
      <dgm:prSet presAssocID="{C85ACB95-8B92-4DB8-95FC-0D00167CD31A}" presName="compositeNode" presStyleCnt="0">
        <dgm:presLayoutVars>
          <dgm:bulletEnabled val="1"/>
        </dgm:presLayoutVars>
      </dgm:prSet>
      <dgm:spPr/>
    </dgm:pt>
    <dgm:pt modelId="{57FFA172-AE58-42D2-99D2-A69EEF4FBAEB}" type="pres">
      <dgm:prSet presAssocID="{C85ACB95-8B92-4DB8-95FC-0D00167CD31A}" presName="bgRect" presStyleLbl="alignNode1" presStyleIdx="0" presStyleCnt="5"/>
      <dgm:spPr/>
    </dgm:pt>
    <dgm:pt modelId="{86BBCDA6-CD8A-4893-8592-80A4CE1F4D97}" type="pres">
      <dgm:prSet presAssocID="{45A6DF4F-B8AB-4F8F-B305-21A844E5C9C6}" presName="sibTransNodeRect" presStyleLbl="alignNode1" presStyleIdx="0" presStyleCnt="5">
        <dgm:presLayoutVars>
          <dgm:chMax val="0"/>
          <dgm:bulletEnabled val="1"/>
        </dgm:presLayoutVars>
      </dgm:prSet>
      <dgm:spPr/>
    </dgm:pt>
    <dgm:pt modelId="{ECE47B16-B52C-4BDA-BD52-39A186FF7466}" type="pres">
      <dgm:prSet presAssocID="{C85ACB95-8B92-4DB8-95FC-0D00167CD31A}" presName="nodeRect" presStyleLbl="alignNode1" presStyleIdx="0" presStyleCnt="5">
        <dgm:presLayoutVars>
          <dgm:bulletEnabled val="1"/>
        </dgm:presLayoutVars>
      </dgm:prSet>
      <dgm:spPr/>
    </dgm:pt>
    <dgm:pt modelId="{8DF53F02-9CE8-44BB-9D2E-83ED848A10D5}" type="pres">
      <dgm:prSet presAssocID="{45A6DF4F-B8AB-4F8F-B305-21A844E5C9C6}" presName="sibTrans" presStyleCnt="0"/>
      <dgm:spPr/>
    </dgm:pt>
    <dgm:pt modelId="{73120A3C-5435-4C93-9CCB-C205AFCF7571}" type="pres">
      <dgm:prSet presAssocID="{01014BBF-CE30-4BCB-9819-AD9E805FB6B8}" presName="compositeNode" presStyleCnt="0">
        <dgm:presLayoutVars>
          <dgm:bulletEnabled val="1"/>
        </dgm:presLayoutVars>
      </dgm:prSet>
      <dgm:spPr/>
    </dgm:pt>
    <dgm:pt modelId="{12492FDA-111A-4251-98EA-99C189EF38BB}" type="pres">
      <dgm:prSet presAssocID="{01014BBF-CE30-4BCB-9819-AD9E805FB6B8}" presName="bgRect" presStyleLbl="alignNode1" presStyleIdx="1" presStyleCnt="5"/>
      <dgm:spPr/>
    </dgm:pt>
    <dgm:pt modelId="{5D36DE0B-4B02-4497-A5CC-87ACCB8A6FDC}" type="pres">
      <dgm:prSet presAssocID="{A0B1FB80-3EC0-47A4-87C2-48B15EE0C2BC}" presName="sibTransNodeRect" presStyleLbl="alignNode1" presStyleIdx="1" presStyleCnt="5">
        <dgm:presLayoutVars>
          <dgm:chMax val="0"/>
          <dgm:bulletEnabled val="1"/>
        </dgm:presLayoutVars>
      </dgm:prSet>
      <dgm:spPr/>
    </dgm:pt>
    <dgm:pt modelId="{41FD4F05-0B86-43C4-9A28-408C4A24F7D2}" type="pres">
      <dgm:prSet presAssocID="{01014BBF-CE30-4BCB-9819-AD9E805FB6B8}" presName="nodeRect" presStyleLbl="alignNode1" presStyleIdx="1" presStyleCnt="5">
        <dgm:presLayoutVars>
          <dgm:bulletEnabled val="1"/>
        </dgm:presLayoutVars>
      </dgm:prSet>
      <dgm:spPr/>
    </dgm:pt>
    <dgm:pt modelId="{3B712AB6-90D6-4987-B9EA-5EE0B8C12D44}" type="pres">
      <dgm:prSet presAssocID="{A0B1FB80-3EC0-47A4-87C2-48B15EE0C2BC}" presName="sibTrans" presStyleCnt="0"/>
      <dgm:spPr/>
    </dgm:pt>
    <dgm:pt modelId="{D8502A48-84E8-4721-9E65-4F4858865170}" type="pres">
      <dgm:prSet presAssocID="{A2C3B791-8ECA-4834-8A53-D0C163D4DE4C}" presName="compositeNode" presStyleCnt="0">
        <dgm:presLayoutVars>
          <dgm:bulletEnabled val="1"/>
        </dgm:presLayoutVars>
      </dgm:prSet>
      <dgm:spPr/>
    </dgm:pt>
    <dgm:pt modelId="{83A8D407-94CA-4D97-BFDF-612F393A2C19}" type="pres">
      <dgm:prSet presAssocID="{A2C3B791-8ECA-4834-8A53-D0C163D4DE4C}" presName="bgRect" presStyleLbl="alignNode1" presStyleIdx="2" presStyleCnt="5"/>
      <dgm:spPr/>
    </dgm:pt>
    <dgm:pt modelId="{82E8E534-4EC8-431E-825B-DE7876571F81}" type="pres">
      <dgm:prSet presAssocID="{028ABAAF-3541-4033-9FB5-D0CE88017C87}" presName="sibTransNodeRect" presStyleLbl="alignNode1" presStyleIdx="2" presStyleCnt="5">
        <dgm:presLayoutVars>
          <dgm:chMax val="0"/>
          <dgm:bulletEnabled val="1"/>
        </dgm:presLayoutVars>
      </dgm:prSet>
      <dgm:spPr/>
    </dgm:pt>
    <dgm:pt modelId="{9494196B-7FD4-42CE-AD18-87240FCE9C80}" type="pres">
      <dgm:prSet presAssocID="{A2C3B791-8ECA-4834-8A53-D0C163D4DE4C}" presName="nodeRect" presStyleLbl="alignNode1" presStyleIdx="2" presStyleCnt="5">
        <dgm:presLayoutVars>
          <dgm:bulletEnabled val="1"/>
        </dgm:presLayoutVars>
      </dgm:prSet>
      <dgm:spPr/>
    </dgm:pt>
    <dgm:pt modelId="{48C17AE4-8AA9-4BE3-8A9A-5B1139B7F06F}" type="pres">
      <dgm:prSet presAssocID="{028ABAAF-3541-4033-9FB5-D0CE88017C87}" presName="sibTrans" presStyleCnt="0"/>
      <dgm:spPr/>
    </dgm:pt>
    <dgm:pt modelId="{AAFA5DB3-0441-4C77-AD36-52F38AD66180}" type="pres">
      <dgm:prSet presAssocID="{E5CD901C-D7C4-4F10-9751-0EBC569A6C72}" presName="compositeNode" presStyleCnt="0">
        <dgm:presLayoutVars>
          <dgm:bulletEnabled val="1"/>
        </dgm:presLayoutVars>
      </dgm:prSet>
      <dgm:spPr/>
    </dgm:pt>
    <dgm:pt modelId="{79484F9C-587B-4A4F-B770-14937DA09C87}" type="pres">
      <dgm:prSet presAssocID="{E5CD901C-D7C4-4F10-9751-0EBC569A6C72}" presName="bgRect" presStyleLbl="alignNode1" presStyleIdx="3" presStyleCnt="5"/>
      <dgm:spPr/>
    </dgm:pt>
    <dgm:pt modelId="{38CE7548-2E75-4030-B63C-FD85DAD772CE}" type="pres">
      <dgm:prSet presAssocID="{62D2B8DC-6B23-4D0D-9E91-FB95BCC74BCA}" presName="sibTransNodeRect" presStyleLbl="alignNode1" presStyleIdx="3" presStyleCnt="5">
        <dgm:presLayoutVars>
          <dgm:chMax val="0"/>
          <dgm:bulletEnabled val="1"/>
        </dgm:presLayoutVars>
      </dgm:prSet>
      <dgm:spPr/>
    </dgm:pt>
    <dgm:pt modelId="{36E8095C-30E3-4707-ACAD-54D73F42C74B}" type="pres">
      <dgm:prSet presAssocID="{E5CD901C-D7C4-4F10-9751-0EBC569A6C72}" presName="nodeRect" presStyleLbl="alignNode1" presStyleIdx="3" presStyleCnt="5">
        <dgm:presLayoutVars>
          <dgm:bulletEnabled val="1"/>
        </dgm:presLayoutVars>
      </dgm:prSet>
      <dgm:spPr/>
    </dgm:pt>
    <dgm:pt modelId="{9FC59358-417F-4ADB-BA2D-692E1D429BA9}" type="pres">
      <dgm:prSet presAssocID="{62D2B8DC-6B23-4D0D-9E91-FB95BCC74BCA}" presName="sibTrans" presStyleCnt="0"/>
      <dgm:spPr/>
    </dgm:pt>
    <dgm:pt modelId="{3B245570-A716-4CF7-AA09-FE994D570028}" type="pres">
      <dgm:prSet presAssocID="{F37ABF18-C68C-4C9A-9D4C-354B29615999}" presName="compositeNode" presStyleCnt="0">
        <dgm:presLayoutVars>
          <dgm:bulletEnabled val="1"/>
        </dgm:presLayoutVars>
      </dgm:prSet>
      <dgm:spPr/>
    </dgm:pt>
    <dgm:pt modelId="{9DB224DC-A834-4320-8908-AF0D9FFE930F}" type="pres">
      <dgm:prSet presAssocID="{F37ABF18-C68C-4C9A-9D4C-354B29615999}" presName="bgRect" presStyleLbl="alignNode1" presStyleIdx="4" presStyleCnt="5"/>
      <dgm:spPr/>
    </dgm:pt>
    <dgm:pt modelId="{84A0953D-92DF-45F1-ADE8-4FC9B2184CF1}" type="pres">
      <dgm:prSet presAssocID="{A89825A3-04E4-4701-B5EE-AD5779442660}" presName="sibTransNodeRect" presStyleLbl="alignNode1" presStyleIdx="4" presStyleCnt="5">
        <dgm:presLayoutVars>
          <dgm:chMax val="0"/>
          <dgm:bulletEnabled val="1"/>
        </dgm:presLayoutVars>
      </dgm:prSet>
      <dgm:spPr/>
    </dgm:pt>
    <dgm:pt modelId="{2A61EA35-6E6B-4209-829C-0F9D82712DD3}" type="pres">
      <dgm:prSet presAssocID="{F37ABF18-C68C-4C9A-9D4C-354B29615999}" presName="nodeRect" presStyleLbl="alignNode1" presStyleIdx="4" presStyleCnt="5">
        <dgm:presLayoutVars>
          <dgm:bulletEnabled val="1"/>
        </dgm:presLayoutVars>
      </dgm:prSet>
      <dgm:spPr/>
    </dgm:pt>
  </dgm:ptLst>
  <dgm:cxnLst>
    <dgm:cxn modelId="{F3557A0A-A5F4-4293-90B1-6C59AC4B1EDF}" type="presOf" srcId="{62D2B8DC-6B23-4D0D-9E91-FB95BCC74BCA}" destId="{38CE7548-2E75-4030-B63C-FD85DAD772CE}" srcOrd="0" destOrd="0" presId="urn:microsoft.com/office/officeart/2016/7/layout/LinearBlockProcessNumbered"/>
    <dgm:cxn modelId="{1273580E-DC39-4FED-8F53-8C73487AA9DB}" srcId="{CA8DF183-D3D9-48E7-B58F-84B28D53882C}" destId="{A2C3B791-8ECA-4834-8A53-D0C163D4DE4C}" srcOrd="2" destOrd="0" parTransId="{FB546A25-DF78-4E85-93AA-87854B79242D}" sibTransId="{028ABAAF-3541-4033-9FB5-D0CE88017C87}"/>
    <dgm:cxn modelId="{2D8DB93D-6C2B-4424-8526-2B4DF3583CEE}" srcId="{CA8DF183-D3D9-48E7-B58F-84B28D53882C}" destId="{C85ACB95-8B92-4DB8-95FC-0D00167CD31A}" srcOrd="0" destOrd="0" parTransId="{6492B451-8F97-43BA-9BBF-D2E6E61B5D50}" sibTransId="{45A6DF4F-B8AB-4F8F-B305-21A844E5C9C6}"/>
    <dgm:cxn modelId="{DC79E042-1B1F-4379-B2A9-900EA121FFF3}" type="presOf" srcId="{A2C3B791-8ECA-4834-8A53-D0C163D4DE4C}" destId="{9494196B-7FD4-42CE-AD18-87240FCE9C80}" srcOrd="1" destOrd="0" presId="urn:microsoft.com/office/officeart/2016/7/layout/LinearBlockProcessNumbered"/>
    <dgm:cxn modelId="{C9C64468-389C-4111-B46A-C3BE2CC2A801}" type="presOf" srcId="{F37ABF18-C68C-4C9A-9D4C-354B29615999}" destId="{2A61EA35-6E6B-4209-829C-0F9D82712DD3}" srcOrd="1" destOrd="0" presId="urn:microsoft.com/office/officeart/2016/7/layout/LinearBlockProcessNumbered"/>
    <dgm:cxn modelId="{5D2B8A50-CFCA-4FD2-9B64-FF788330ABE8}" type="presOf" srcId="{01014BBF-CE30-4BCB-9819-AD9E805FB6B8}" destId="{12492FDA-111A-4251-98EA-99C189EF38BB}" srcOrd="0" destOrd="0" presId="urn:microsoft.com/office/officeart/2016/7/layout/LinearBlockProcessNumbered"/>
    <dgm:cxn modelId="{4349C570-2A68-4C88-8A91-FB795445BF41}" type="presOf" srcId="{A89825A3-04E4-4701-B5EE-AD5779442660}" destId="{84A0953D-92DF-45F1-ADE8-4FC9B2184CF1}" srcOrd="0" destOrd="0" presId="urn:microsoft.com/office/officeart/2016/7/layout/LinearBlockProcessNumbered"/>
    <dgm:cxn modelId="{2EAB3455-0AC9-47D5-8F2E-95FB446E0251}" type="presOf" srcId="{E5CD901C-D7C4-4F10-9751-0EBC569A6C72}" destId="{36E8095C-30E3-4707-ACAD-54D73F42C74B}" srcOrd="1" destOrd="0" presId="urn:microsoft.com/office/officeart/2016/7/layout/LinearBlockProcessNumbered"/>
    <dgm:cxn modelId="{E2924B8B-FDC8-40E7-8767-BC07AA69BE94}" type="presOf" srcId="{CA8DF183-D3D9-48E7-B58F-84B28D53882C}" destId="{5AF2DA70-D971-4201-BD49-335A50CF4033}" srcOrd="0" destOrd="0" presId="urn:microsoft.com/office/officeart/2016/7/layout/LinearBlockProcessNumbered"/>
    <dgm:cxn modelId="{0CB59193-69A9-4CA6-B0D5-D6E5AEC4AE69}" type="presOf" srcId="{01014BBF-CE30-4BCB-9819-AD9E805FB6B8}" destId="{41FD4F05-0B86-43C4-9A28-408C4A24F7D2}" srcOrd="1" destOrd="0" presId="urn:microsoft.com/office/officeart/2016/7/layout/LinearBlockProcessNumbered"/>
    <dgm:cxn modelId="{31AAFFA2-2A36-464D-AFC2-0D140C4886E0}" type="presOf" srcId="{C85ACB95-8B92-4DB8-95FC-0D00167CD31A}" destId="{57FFA172-AE58-42D2-99D2-A69EEF4FBAEB}" srcOrd="0" destOrd="0" presId="urn:microsoft.com/office/officeart/2016/7/layout/LinearBlockProcessNumbered"/>
    <dgm:cxn modelId="{2FB275AE-161A-4A86-88B2-FF6601B204BC}" type="presOf" srcId="{028ABAAF-3541-4033-9FB5-D0CE88017C87}" destId="{82E8E534-4EC8-431E-825B-DE7876571F81}" srcOrd="0" destOrd="0" presId="urn:microsoft.com/office/officeart/2016/7/layout/LinearBlockProcessNumbered"/>
    <dgm:cxn modelId="{C88BDDC9-7B13-4231-B7F3-50157DB56BBD}" type="presOf" srcId="{A0B1FB80-3EC0-47A4-87C2-48B15EE0C2BC}" destId="{5D36DE0B-4B02-4497-A5CC-87ACCB8A6FDC}" srcOrd="0" destOrd="0" presId="urn:microsoft.com/office/officeart/2016/7/layout/LinearBlockProcessNumbered"/>
    <dgm:cxn modelId="{1F7DD6D5-A207-4264-B99C-AAD8079B53AE}" srcId="{CA8DF183-D3D9-48E7-B58F-84B28D53882C}" destId="{E5CD901C-D7C4-4F10-9751-0EBC569A6C72}" srcOrd="3" destOrd="0" parTransId="{9DF8295E-09B9-4D88-A262-658DD7EF2B5A}" sibTransId="{62D2B8DC-6B23-4D0D-9E91-FB95BCC74BCA}"/>
    <dgm:cxn modelId="{6D4CFAD8-3058-4A58-8604-97D4594B4A46}" srcId="{CA8DF183-D3D9-48E7-B58F-84B28D53882C}" destId="{F37ABF18-C68C-4C9A-9D4C-354B29615999}" srcOrd="4" destOrd="0" parTransId="{587B027E-0D79-4908-9735-532C0C390AFB}" sibTransId="{A89825A3-04E4-4701-B5EE-AD5779442660}"/>
    <dgm:cxn modelId="{5D4552E9-A0D1-40E6-97F2-892C9F0078E1}" type="presOf" srcId="{F37ABF18-C68C-4C9A-9D4C-354B29615999}" destId="{9DB224DC-A834-4320-8908-AF0D9FFE930F}" srcOrd="0" destOrd="0" presId="urn:microsoft.com/office/officeart/2016/7/layout/LinearBlockProcessNumbered"/>
    <dgm:cxn modelId="{98AAF4ED-E333-4C06-9D38-8C0B8466A908}" srcId="{CA8DF183-D3D9-48E7-B58F-84B28D53882C}" destId="{01014BBF-CE30-4BCB-9819-AD9E805FB6B8}" srcOrd="1" destOrd="0" parTransId="{D297B681-D67B-4E72-B7B0-4FD53C75A247}" sibTransId="{A0B1FB80-3EC0-47A4-87C2-48B15EE0C2BC}"/>
    <dgm:cxn modelId="{92C9F5F5-42EB-40ED-9C7B-9468D0A5B59C}" type="presOf" srcId="{C85ACB95-8B92-4DB8-95FC-0D00167CD31A}" destId="{ECE47B16-B52C-4BDA-BD52-39A186FF7466}" srcOrd="1" destOrd="0" presId="urn:microsoft.com/office/officeart/2016/7/layout/LinearBlockProcessNumbered"/>
    <dgm:cxn modelId="{EF672EF8-FEDE-426C-93E9-87725208750B}" type="presOf" srcId="{A2C3B791-8ECA-4834-8A53-D0C163D4DE4C}" destId="{83A8D407-94CA-4D97-BFDF-612F393A2C19}" srcOrd="0" destOrd="0" presId="urn:microsoft.com/office/officeart/2016/7/layout/LinearBlockProcessNumbered"/>
    <dgm:cxn modelId="{684C31FC-F52D-4017-BC71-74D01A9FDA0A}" type="presOf" srcId="{45A6DF4F-B8AB-4F8F-B305-21A844E5C9C6}" destId="{86BBCDA6-CD8A-4893-8592-80A4CE1F4D97}" srcOrd="0" destOrd="0" presId="urn:microsoft.com/office/officeart/2016/7/layout/LinearBlockProcessNumbered"/>
    <dgm:cxn modelId="{F1EC9EFD-BEF6-4E0E-9ADD-176FCF8E4F28}" type="presOf" srcId="{E5CD901C-D7C4-4F10-9751-0EBC569A6C72}" destId="{79484F9C-587B-4A4F-B770-14937DA09C87}" srcOrd="0" destOrd="0" presId="urn:microsoft.com/office/officeart/2016/7/layout/LinearBlockProcessNumbered"/>
    <dgm:cxn modelId="{2512E1FB-290B-4FFF-9D66-B6E2BFACA0EB}" type="presParOf" srcId="{5AF2DA70-D971-4201-BD49-335A50CF4033}" destId="{AD65E8E3-8AD7-4D7F-9BCF-6CA3F3EE78A4}" srcOrd="0" destOrd="0" presId="urn:microsoft.com/office/officeart/2016/7/layout/LinearBlockProcessNumbered"/>
    <dgm:cxn modelId="{DEA50136-77F9-42DA-B029-F940D8116F30}" type="presParOf" srcId="{AD65E8E3-8AD7-4D7F-9BCF-6CA3F3EE78A4}" destId="{57FFA172-AE58-42D2-99D2-A69EEF4FBAEB}" srcOrd="0" destOrd="0" presId="urn:microsoft.com/office/officeart/2016/7/layout/LinearBlockProcessNumbered"/>
    <dgm:cxn modelId="{46C4CC17-3266-40BA-97B4-0E1B48236770}" type="presParOf" srcId="{AD65E8E3-8AD7-4D7F-9BCF-6CA3F3EE78A4}" destId="{86BBCDA6-CD8A-4893-8592-80A4CE1F4D97}" srcOrd="1" destOrd="0" presId="urn:microsoft.com/office/officeart/2016/7/layout/LinearBlockProcessNumbered"/>
    <dgm:cxn modelId="{88B48BA0-3FC3-4D8A-97C4-94F0AAD3DE9E}" type="presParOf" srcId="{AD65E8E3-8AD7-4D7F-9BCF-6CA3F3EE78A4}" destId="{ECE47B16-B52C-4BDA-BD52-39A186FF7466}" srcOrd="2" destOrd="0" presId="urn:microsoft.com/office/officeart/2016/7/layout/LinearBlockProcessNumbered"/>
    <dgm:cxn modelId="{0BAD1C8C-8B7A-4124-BBA5-9EDBE4E34BAF}" type="presParOf" srcId="{5AF2DA70-D971-4201-BD49-335A50CF4033}" destId="{8DF53F02-9CE8-44BB-9D2E-83ED848A10D5}" srcOrd="1" destOrd="0" presId="urn:microsoft.com/office/officeart/2016/7/layout/LinearBlockProcessNumbered"/>
    <dgm:cxn modelId="{AE6DF889-971C-4E2B-9789-3B8C64BEF242}" type="presParOf" srcId="{5AF2DA70-D971-4201-BD49-335A50CF4033}" destId="{73120A3C-5435-4C93-9CCB-C205AFCF7571}" srcOrd="2" destOrd="0" presId="urn:microsoft.com/office/officeart/2016/7/layout/LinearBlockProcessNumbered"/>
    <dgm:cxn modelId="{76F33BCD-0432-414E-9A0A-6515BDF9C87A}" type="presParOf" srcId="{73120A3C-5435-4C93-9CCB-C205AFCF7571}" destId="{12492FDA-111A-4251-98EA-99C189EF38BB}" srcOrd="0" destOrd="0" presId="urn:microsoft.com/office/officeart/2016/7/layout/LinearBlockProcessNumbered"/>
    <dgm:cxn modelId="{6B00FEA8-185D-419C-B5AA-CE20B4020AB9}" type="presParOf" srcId="{73120A3C-5435-4C93-9CCB-C205AFCF7571}" destId="{5D36DE0B-4B02-4497-A5CC-87ACCB8A6FDC}" srcOrd="1" destOrd="0" presId="urn:microsoft.com/office/officeart/2016/7/layout/LinearBlockProcessNumbered"/>
    <dgm:cxn modelId="{27F11FAA-0559-4516-877B-E6BE2303CC60}" type="presParOf" srcId="{73120A3C-5435-4C93-9CCB-C205AFCF7571}" destId="{41FD4F05-0B86-43C4-9A28-408C4A24F7D2}" srcOrd="2" destOrd="0" presId="urn:microsoft.com/office/officeart/2016/7/layout/LinearBlockProcessNumbered"/>
    <dgm:cxn modelId="{F6AEB076-0708-4CE4-81BB-A9B9E83BA9BD}" type="presParOf" srcId="{5AF2DA70-D971-4201-BD49-335A50CF4033}" destId="{3B712AB6-90D6-4987-B9EA-5EE0B8C12D44}" srcOrd="3" destOrd="0" presId="urn:microsoft.com/office/officeart/2016/7/layout/LinearBlockProcessNumbered"/>
    <dgm:cxn modelId="{D85D1C60-0E12-4848-B447-3301A87D20FD}" type="presParOf" srcId="{5AF2DA70-D971-4201-BD49-335A50CF4033}" destId="{D8502A48-84E8-4721-9E65-4F4858865170}" srcOrd="4" destOrd="0" presId="urn:microsoft.com/office/officeart/2016/7/layout/LinearBlockProcessNumbered"/>
    <dgm:cxn modelId="{4752E274-FD64-4B7D-B262-A976A56B907A}" type="presParOf" srcId="{D8502A48-84E8-4721-9E65-4F4858865170}" destId="{83A8D407-94CA-4D97-BFDF-612F393A2C19}" srcOrd="0" destOrd="0" presId="urn:microsoft.com/office/officeart/2016/7/layout/LinearBlockProcessNumbered"/>
    <dgm:cxn modelId="{8E043D23-9993-4EA0-8F09-F6447526E2DF}" type="presParOf" srcId="{D8502A48-84E8-4721-9E65-4F4858865170}" destId="{82E8E534-4EC8-431E-825B-DE7876571F81}" srcOrd="1" destOrd="0" presId="urn:microsoft.com/office/officeart/2016/7/layout/LinearBlockProcessNumbered"/>
    <dgm:cxn modelId="{94DE58D3-783D-49D2-BBFF-92D5C27DAE92}" type="presParOf" srcId="{D8502A48-84E8-4721-9E65-4F4858865170}" destId="{9494196B-7FD4-42CE-AD18-87240FCE9C80}" srcOrd="2" destOrd="0" presId="urn:microsoft.com/office/officeart/2016/7/layout/LinearBlockProcessNumbered"/>
    <dgm:cxn modelId="{61734DE5-FDDD-4804-B854-46A673332B5D}" type="presParOf" srcId="{5AF2DA70-D971-4201-BD49-335A50CF4033}" destId="{48C17AE4-8AA9-4BE3-8A9A-5B1139B7F06F}" srcOrd="5" destOrd="0" presId="urn:microsoft.com/office/officeart/2016/7/layout/LinearBlockProcessNumbered"/>
    <dgm:cxn modelId="{7BF504AC-162F-43F0-8E55-8D2C02DC999D}" type="presParOf" srcId="{5AF2DA70-D971-4201-BD49-335A50CF4033}" destId="{AAFA5DB3-0441-4C77-AD36-52F38AD66180}" srcOrd="6" destOrd="0" presId="urn:microsoft.com/office/officeart/2016/7/layout/LinearBlockProcessNumbered"/>
    <dgm:cxn modelId="{6BA122F1-CB38-4E5A-9583-EF90B15EA4BC}" type="presParOf" srcId="{AAFA5DB3-0441-4C77-AD36-52F38AD66180}" destId="{79484F9C-587B-4A4F-B770-14937DA09C87}" srcOrd="0" destOrd="0" presId="urn:microsoft.com/office/officeart/2016/7/layout/LinearBlockProcessNumbered"/>
    <dgm:cxn modelId="{50741376-CC08-4A09-998D-9382B9F86B9F}" type="presParOf" srcId="{AAFA5DB3-0441-4C77-AD36-52F38AD66180}" destId="{38CE7548-2E75-4030-B63C-FD85DAD772CE}" srcOrd="1" destOrd="0" presId="urn:microsoft.com/office/officeart/2016/7/layout/LinearBlockProcessNumbered"/>
    <dgm:cxn modelId="{76344F3A-E2BC-43A6-9270-AE710EB7C2E1}" type="presParOf" srcId="{AAFA5DB3-0441-4C77-AD36-52F38AD66180}" destId="{36E8095C-30E3-4707-ACAD-54D73F42C74B}" srcOrd="2" destOrd="0" presId="urn:microsoft.com/office/officeart/2016/7/layout/LinearBlockProcessNumbered"/>
    <dgm:cxn modelId="{1B50778A-5DDC-48FD-B769-8E15208D691E}" type="presParOf" srcId="{5AF2DA70-D971-4201-BD49-335A50CF4033}" destId="{9FC59358-417F-4ADB-BA2D-692E1D429BA9}" srcOrd="7" destOrd="0" presId="urn:microsoft.com/office/officeart/2016/7/layout/LinearBlockProcessNumbered"/>
    <dgm:cxn modelId="{B1A6DE23-5C60-433A-A192-D32DF78EA842}" type="presParOf" srcId="{5AF2DA70-D971-4201-BD49-335A50CF4033}" destId="{3B245570-A716-4CF7-AA09-FE994D570028}" srcOrd="8" destOrd="0" presId="urn:microsoft.com/office/officeart/2016/7/layout/LinearBlockProcessNumbered"/>
    <dgm:cxn modelId="{B6A795E4-28D5-4FDF-A240-6023CC10679E}" type="presParOf" srcId="{3B245570-A716-4CF7-AA09-FE994D570028}" destId="{9DB224DC-A834-4320-8908-AF0D9FFE930F}" srcOrd="0" destOrd="0" presId="urn:microsoft.com/office/officeart/2016/7/layout/LinearBlockProcessNumbered"/>
    <dgm:cxn modelId="{78A5D5E8-B6E8-4E07-B035-CFB96310862D}" type="presParOf" srcId="{3B245570-A716-4CF7-AA09-FE994D570028}" destId="{84A0953D-92DF-45F1-ADE8-4FC9B2184CF1}" srcOrd="1" destOrd="0" presId="urn:microsoft.com/office/officeart/2016/7/layout/LinearBlockProcessNumbered"/>
    <dgm:cxn modelId="{D4B7731D-5030-4A6C-A7F5-B94EF63FCCF4}" type="presParOf" srcId="{3B245570-A716-4CF7-AA09-FE994D570028}" destId="{2A61EA35-6E6B-4209-829C-0F9D82712DD3}"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82828F6-3ECB-4266-AC6A-3A432D6A339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65339A8-F64D-4DC9-9A88-1BD3AB050AC3}">
      <dgm:prSet/>
      <dgm:spPr/>
      <dgm:t>
        <a:bodyPr/>
        <a:lstStyle/>
        <a:p>
          <a:pPr>
            <a:lnSpc>
              <a:spcPct val="100000"/>
            </a:lnSpc>
          </a:pPr>
          <a:r>
            <a:rPr lang="en-US">
              <a:latin typeface="Gill Sans MT" panose="020B0502020104020203"/>
            </a:rPr>
            <a:t> What is System</a:t>
          </a:r>
          <a:r>
            <a:rPr lang="en-US"/>
            <a:t> </a:t>
          </a:r>
          <a:r>
            <a:rPr lang="en-US">
              <a:latin typeface="Gill Sans MT" panose="020B0502020104020203"/>
            </a:rPr>
            <a:t>Security?</a:t>
          </a:r>
        </a:p>
      </dgm:t>
    </dgm:pt>
    <dgm:pt modelId="{9C99DC75-8525-4612-92E2-E80F6C249A2A}" type="parTrans" cxnId="{AF9056DB-05BC-4DE0-B391-2ED9EFD27CFA}">
      <dgm:prSet/>
      <dgm:spPr/>
      <dgm:t>
        <a:bodyPr/>
        <a:lstStyle/>
        <a:p>
          <a:endParaRPr lang="en-US"/>
        </a:p>
      </dgm:t>
    </dgm:pt>
    <dgm:pt modelId="{CE6ED96C-E6BF-45DC-ACFA-C848CF4A11F9}" type="sibTrans" cxnId="{AF9056DB-05BC-4DE0-B391-2ED9EFD27CFA}">
      <dgm:prSet/>
      <dgm:spPr/>
      <dgm:t>
        <a:bodyPr/>
        <a:lstStyle/>
        <a:p>
          <a:endParaRPr lang="en-US"/>
        </a:p>
      </dgm:t>
    </dgm:pt>
    <dgm:pt modelId="{3372F621-F457-4AA3-9959-CE4FBF7A2037}">
      <dgm:prSet phldr="0"/>
      <dgm:spPr/>
      <dgm:t>
        <a:bodyPr/>
        <a:lstStyle/>
        <a:p>
          <a:pPr>
            <a:lnSpc>
              <a:spcPct val="100000"/>
            </a:lnSpc>
          </a:pPr>
          <a:r>
            <a:rPr lang="en-US">
              <a:latin typeface="Gill Sans MT" panose="020B0502020104020203"/>
            </a:rPr>
            <a:t>What are the vulnerability?</a:t>
          </a:r>
        </a:p>
      </dgm:t>
    </dgm:pt>
    <dgm:pt modelId="{79F3D1AC-51C0-4C5B-AEAF-DE381E88944E}" type="parTrans" cxnId="{9E6D6C28-D852-414A-9007-05A8E5C4DE7E}">
      <dgm:prSet/>
      <dgm:spPr/>
    </dgm:pt>
    <dgm:pt modelId="{510020BB-1BCD-4171-8A84-77369214A1B5}" type="sibTrans" cxnId="{9E6D6C28-D852-414A-9007-05A8E5C4DE7E}">
      <dgm:prSet/>
      <dgm:spPr/>
    </dgm:pt>
    <dgm:pt modelId="{F9285E66-26FB-4A4D-97C6-D74AFEB298C1}">
      <dgm:prSet phldr="0"/>
      <dgm:spPr/>
      <dgm:t>
        <a:bodyPr/>
        <a:lstStyle/>
        <a:p>
          <a:pPr>
            <a:lnSpc>
              <a:spcPct val="100000"/>
            </a:lnSpc>
          </a:pPr>
          <a:r>
            <a:rPr lang="en-US">
              <a:latin typeface="Gill Sans MT" panose="020B0502020104020203"/>
            </a:rPr>
            <a:t> Malicious</a:t>
          </a:r>
          <a:r>
            <a:rPr lang="en-US"/>
            <a:t> programs</a:t>
          </a:r>
          <a:r>
            <a:rPr lang="en-US">
              <a:latin typeface="Gill Sans MT" panose="020B0502020104020203"/>
            </a:rPr>
            <a:t>.</a:t>
          </a:r>
          <a:endParaRPr lang="en-US"/>
        </a:p>
      </dgm:t>
    </dgm:pt>
    <dgm:pt modelId="{DEA28BAA-EF1C-48A0-AD44-7F00968D9F7B}" type="parTrans" cxnId="{6C29F6DF-909A-4F15-BA93-C126DB23F36F}">
      <dgm:prSet/>
      <dgm:spPr/>
    </dgm:pt>
    <dgm:pt modelId="{18BDBC8C-BC19-4063-A33E-7CC61316374F}" type="sibTrans" cxnId="{6C29F6DF-909A-4F15-BA93-C126DB23F36F}">
      <dgm:prSet/>
      <dgm:spPr/>
    </dgm:pt>
    <dgm:pt modelId="{FC08A0EE-9BBF-4565-B2CB-37A897356010}" type="pres">
      <dgm:prSet presAssocID="{F82828F6-3ECB-4266-AC6A-3A432D6A3390}" presName="root" presStyleCnt="0">
        <dgm:presLayoutVars>
          <dgm:dir/>
          <dgm:resizeHandles val="exact"/>
        </dgm:presLayoutVars>
      </dgm:prSet>
      <dgm:spPr/>
    </dgm:pt>
    <dgm:pt modelId="{D76AEF03-58F1-48EE-B8EE-ECCDDAA5F5B8}" type="pres">
      <dgm:prSet presAssocID="{F65339A8-F64D-4DC9-9A88-1BD3AB050AC3}" presName="compNode" presStyleCnt="0"/>
      <dgm:spPr/>
    </dgm:pt>
    <dgm:pt modelId="{64FDE94F-3127-4CAD-BE14-5946D66D2D4B}" type="pres">
      <dgm:prSet presAssocID="{F65339A8-F64D-4DC9-9A88-1BD3AB050A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5FF0D024-8CAA-46DF-BFC8-4DEEE4B41180}" type="pres">
      <dgm:prSet presAssocID="{F65339A8-F64D-4DC9-9A88-1BD3AB050AC3}" presName="spaceRect" presStyleCnt="0"/>
      <dgm:spPr/>
    </dgm:pt>
    <dgm:pt modelId="{AC68573A-2597-4234-AA09-955C46E69832}" type="pres">
      <dgm:prSet presAssocID="{F65339A8-F64D-4DC9-9A88-1BD3AB050AC3}" presName="textRect" presStyleLbl="revTx" presStyleIdx="0" presStyleCnt="3">
        <dgm:presLayoutVars>
          <dgm:chMax val="1"/>
          <dgm:chPref val="1"/>
        </dgm:presLayoutVars>
      </dgm:prSet>
      <dgm:spPr/>
    </dgm:pt>
    <dgm:pt modelId="{4654685E-3BDB-4036-91E0-57DF33E41B61}" type="pres">
      <dgm:prSet presAssocID="{CE6ED96C-E6BF-45DC-ACFA-C848CF4A11F9}" presName="sibTrans" presStyleCnt="0"/>
      <dgm:spPr/>
    </dgm:pt>
    <dgm:pt modelId="{6AC088EC-0520-4872-999B-75DE237F6ABD}" type="pres">
      <dgm:prSet presAssocID="{3372F621-F457-4AA3-9959-CE4FBF7A2037}" presName="compNode" presStyleCnt="0"/>
      <dgm:spPr/>
    </dgm:pt>
    <dgm:pt modelId="{51391F3B-B408-4D47-8D1F-2BF777902BB1}" type="pres">
      <dgm:prSet presAssocID="{3372F621-F457-4AA3-9959-CE4FBF7A203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lock"/>
        </a:ext>
      </dgm:extLst>
    </dgm:pt>
    <dgm:pt modelId="{F20980EC-1C0A-497D-8F21-374EF8A8CF87}" type="pres">
      <dgm:prSet presAssocID="{3372F621-F457-4AA3-9959-CE4FBF7A2037}" presName="spaceRect" presStyleCnt="0"/>
      <dgm:spPr/>
    </dgm:pt>
    <dgm:pt modelId="{11CC11B6-15FE-4F8C-BA76-5C02A7B57A38}" type="pres">
      <dgm:prSet presAssocID="{3372F621-F457-4AA3-9959-CE4FBF7A2037}" presName="textRect" presStyleLbl="revTx" presStyleIdx="1" presStyleCnt="3">
        <dgm:presLayoutVars>
          <dgm:chMax val="1"/>
          <dgm:chPref val="1"/>
        </dgm:presLayoutVars>
      </dgm:prSet>
      <dgm:spPr/>
    </dgm:pt>
    <dgm:pt modelId="{C8B26364-6288-4141-A736-6A2D0239105C}" type="pres">
      <dgm:prSet presAssocID="{510020BB-1BCD-4171-8A84-77369214A1B5}" presName="sibTrans" presStyleCnt="0"/>
      <dgm:spPr/>
    </dgm:pt>
    <dgm:pt modelId="{73C0D005-2D88-40E4-9E41-E07C7896F0BE}" type="pres">
      <dgm:prSet presAssocID="{F9285E66-26FB-4A4D-97C6-D74AFEB298C1}" presName="compNode" presStyleCnt="0"/>
      <dgm:spPr/>
    </dgm:pt>
    <dgm:pt modelId="{F7412B16-65C2-4597-AAD8-FAA08F2FC1CA}" type="pres">
      <dgm:prSet presAssocID="{F9285E66-26FB-4A4D-97C6-D74AFEB298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ber"/>
        </a:ext>
      </dgm:extLst>
    </dgm:pt>
    <dgm:pt modelId="{0C513E61-FE40-482B-A847-1540804550C0}" type="pres">
      <dgm:prSet presAssocID="{F9285E66-26FB-4A4D-97C6-D74AFEB298C1}" presName="spaceRect" presStyleCnt="0"/>
      <dgm:spPr/>
    </dgm:pt>
    <dgm:pt modelId="{487B7C6D-AC18-45EE-A8D3-F972FE4822ED}" type="pres">
      <dgm:prSet presAssocID="{F9285E66-26FB-4A4D-97C6-D74AFEB298C1}" presName="textRect" presStyleLbl="revTx" presStyleIdx="2" presStyleCnt="3">
        <dgm:presLayoutVars>
          <dgm:chMax val="1"/>
          <dgm:chPref val="1"/>
        </dgm:presLayoutVars>
      </dgm:prSet>
      <dgm:spPr/>
    </dgm:pt>
  </dgm:ptLst>
  <dgm:cxnLst>
    <dgm:cxn modelId="{9E6D6C28-D852-414A-9007-05A8E5C4DE7E}" srcId="{F82828F6-3ECB-4266-AC6A-3A432D6A3390}" destId="{3372F621-F457-4AA3-9959-CE4FBF7A2037}" srcOrd="1" destOrd="0" parTransId="{79F3D1AC-51C0-4C5B-AEAF-DE381E88944E}" sibTransId="{510020BB-1BCD-4171-8A84-77369214A1B5}"/>
    <dgm:cxn modelId="{9C79B764-6A2F-4B67-A8E3-2FB0D026A72B}" type="presOf" srcId="{3372F621-F457-4AA3-9959-CE4FBF7A2037}" destId="{11CC11B6-15FE-4F8C-BA76-5C02A7B57A38}" srcOrd="0" destOrd="0" presId="urn:microsoft.com/office/officeart/2018/2/layout/IconLabelList"/>
    <dgm:cxn modelId="{868C5F7E-7CC5-4C59-AF7A-BE9C8CF078A2}" type="presOf" srcId="{F9285E66-26FB-4A4D-97C6-D74AFEB298C1}" destId="{487B7C6D-AC18-45EE-A8D3-F972FE4822ED}" srcOrd="0" destOrd="0" presId="urn:microsoft.com/office/officeart/2018/2/layout/IconLabelList"/>
    <dgm:cxn modelId="{E591CD83-37E7-4C59-B2E4-7C21187AA09F}" type="presOf" srcId="{F82828F6-3ECB-4266-AC6A-3A432D6A3390}" destId="{FC08A0EE-9BBF-4565-B2CB-37A897356010}" srcOrd="0" destOrd="0" presId="urn:microsoft.com/office/officeart/2018/2/layout/IconLabelList"/>
    <dgm:cxn modelId="{4CAC1EB9-6C96-431B-BC6A-F76AB58B3F01}" type="presOf" srcId="{F65339A8-F64D-4DC9-9A88-1BD3AB050AC3}" destId="{AC68573A-2597-4234-AA09-955C46E69832}" srcOrd="0" destOrd="0" presId="urn:microsoft.com/office/officeart/2018/2/layout/IconLabelList"/>
    <dgm:cxn modelId="{AF9056DB-05BC-4DE0-B391-2ED9EFD27CFA}" srcId="{F82828F6-3ECB-4266-AC6A-3A432D6A3390}" destId="{F65339A8-F64D-4DC9-9A88-1BD3AB050AC3}" srcOrd="0" destOrd="0" parTransId="{9C99DC75-8525-4612-92E2-E80F6C249A2A}" sibTransId="{CE6ED96C-E6BF-45DC-ACFA-C848CF4A11F9}"/>
    <dgm:cxn modelId="{6C29F6DF-909A-4F15-BA93-C126DB23F36F}" srcId="{F82828F6-3ECB-4266-AC6A-3A432D6A3390}" destId="{F9285E66-26FB-4A4D-97C6-D74AFEB298C1}" srcOrd="2" destOrd="0" parTransId="{DEA28BAA-EF1C-48A0-AD44-7F00968D9F7B}" sibTransId="{18BDBC8C-BC19-4063-A33E-7CC61316374F}"/>
    <dgm:cxn modelId="{0F8FCCE3-C486-40F2-B85E-B61E28DF8523}" type="presParOf" srcId="{FC08A0EE-9BBF-4565-B2CB-37A897356010}" destId="{D76AEF03-58F1-48EE-B8EE-ECCDDAA5F5B8}" srcOrd="0" destOrd="0" presId="urn:microsoft.com/office/officeart/2018/2/layout/IconLabelList"/>
    <dgm:cxn modelId="{AE695D0F-A984-4D46-8CB0-52F8B2E7050E}" type="presParOf" srcId="{D76AEF03-58F1-48EE-B8EE-ECCDDAA5F5B8}" destId="{64FDE94F-3127-4CAD-BE14-5946D66D2D4B}" srcOrd="0" destOrd="0" presId="urn:microsoft.com/office/officeart/2018/2/layout/IconLabelList"/>
    <dgm:cxn modelId="{8C5FA1AA-1457-4C05-B7ED-9A5505EECA4C}" type="presParOf" srcId="{D76AEF03-58F1-48EE-B8EE-ECCDDAA5F5B8}" destId="{5FF0D024-8CAA-46DF-BFC8-4DEEE4B41180}" srcOrd="1" destOrd="0" presId="urn:microsoft.com/office/officeart/2018/2/layout/IconLabelList"/>
    <dgm:cxn modelId="{4DB2B513-741E-4376-871C-8FB1CF03F9A6}" type="presParOf" srcId="{D76AEF03-58F1-48EE-B8EE-ECCDDAA5F5B8}" destId="{AC68573A-2597-4234-AA09-955C46E69832}" srcOrd="2" destOrd="0" presId="urn:microsoft.com/office/officeart/2018/2/layout/IconLabelList"/>
    <dgm:cxn modelId="{896454F5-D8A0-4D65-B887-4739E4E1C29A}" type="presParOf" srcId="{FC08A0EE-9BBF-4565-B2CB-37A897356010}" destId="{4654685E-3BDB-4036-91E0-57DF33E41B61}" srcOrd="1" destOrd="0" presId="urn:microsoft.com/office/officeart/2018/2/layout/IconLabelList"/>
    <dgm:cxn modelId="{10002D0C-76FA-44C9-B16E-E778C97B062D}" type="presParOf" srcId="{FC08A0EE-9BBF-4565-B2CB-37A897356010}" destId="{6AC088EC-0520-4872-999B-75DE237F6ABD}" srcOrd="2" destOrd="0" presId="urn:microsoft.com/office/officeart/2018/2/layout/IconLabelList"/>
    <dgm:cxn modelId="{5D7FB251-397A-46D7-9A38-66ECA7670CA4}" type="presParOf" srcId="{6AC088EC-0520-4872-999B-75DE237F6ABD}" destId="{51391F3B-B408-4D47-8D1F-2BF777902BB1}" srcOrd="0" destOrd="0" presId="urn:microsoft.com/office/officeart/2018/2/layout/IconLabelList"/>
    <dgm:cxn modelId="{E837925D-862B-47B5-8FAD-D850EAA14353}" type="presParOf" srcId="{6AC088EC-0520-4872-999B-75DE237F6ABD}" destId="{F20980EC-1C0A-497D-8F21-374EF8A8CF87}" srcOrd="1" destOrd="0" presId="urn:microsoft.com/office/officeart/2018/2/layout/IconLabelList"/>
    <dgm:cxn modelId="{02891480-14D2-4925-B830-5B4A825E1353}" type="presParOf" srcId="{6AC088EC-0520-4872-999B-75DE237F6ABD}" destId="{11CC11B6-15FE-4F8C-BA76-5C02A7B57A38}" srcOrd="2" destOrd="0" presId="urn:microsoft.com/office/officeart/2018/2/layout/IconLabelList"/>
    <dgm:cxn modelId="{DDB66AAC-45F5-4513-85F2-1245D1D9832D}" type="presParOf" srcId="{FC08A0EE-9BBF-4565-B2CB-37A897356010}" destId="{C8B26364-6288-4141-A736-6A2D0239105C}" srcOrd="3" destOrd="0" presId="urn:microsoft.com/office/officeart/2018/2/layout/IconLabelList"/>
    <dgm:cxn modelId="{F6EDC96A-075D-4C90-9139-286F93D82C72}" type="presParOf" srcId="{FC08A0EE-9BBF-4565-B2CB-37A897356010}" destId="{73C0D005-2D88-40E4-9E41-E07C7896F0BE}" srcOrd="4" destOrd="0" presId="urn:microsoft.com/office/officeart/2018/2/layout/IconLabelList"/>
    <dgm:cxn modelId="{B5AE38D1-4298-4E92-BD62-76F1C6605B51}" type="presParOf" srcId="{73C0D005-2D88-40E4-9E41-E07C7896F0BE}" destId="{F7412B16-65C2-4597-AAD8-FAA08F2FC1CA}" srcOrd="0" destOrd="0" presId="urn:microsoft.com/office/officeart/2018/2/layout/IconLabelList"/>
    <dgm:cxn modelId="{3B160440-12C5-4287-BE79-E6A6EA9CF25D}" type="presParOf" srcId="{73C0D005-2D88-40E4-9E41-E07C7896F0BE}" destId="{0C513E61-FE40-482B-A847-1540804550C0}" srcOrd="1" destOrd="0" presId="urn:microsoft.com/office/officeart/2018/2/layout/IconLabelList"/>
    <dgm:cxn modelId="{0CD29CD4-0535-4693-8528-AC45CD1B1872}" type="presParOf" srcId="{73C0D005-2D88-40E4-9E41-E07C7896F0BE}" destId="{487B7C6D-AC18-45EE-A8D3-F972FE4822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B7BB1-2810-4301-9F21-7372978196DD}">
      <dsp:nvSpPr>
        <dsp:cNvPr id="0" name=""/>
        <dsp:cNvSpPr/>
      </dsp:nvSpPr>
      <dsp:spPr>
        <a:xfrm>
          <a:off x="447133" y="1007880"/>
          <a:ext cx="727734" cy="727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6EB34-5113-462E-AD97-CCA699480B0F}">
      <dsp:nvSpPr>
        <dsp:cNvPr id="0" name=""/>
        <dsp:cNvSpPr/>
      </dsp:nvSpPr>
      <dsp:spPr>
        <a:xfrm>
          <a:off x="2406" y="1978291"/>
          <a:ext cx="1617187" cy="64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Data Security</a:t>
          </a:r>
        </a:p>
      </dsp:txBody>
      <dsp:txXfrm>
        <a:off x="2406" y="1978291"/>
        <a:ext cx="1617187" cy="646875"/>
      </dsp:txXfrm>
    </dsp:sp>
    <dsp:sp modelId="{5C57C4BC-D8D8-4058-ACA9-206EE6B0D3A7}">
      <dsp:nvSpPr>
        <dsp:cNvPr id="0" name=""/>
        <dsp:cNvSpPr/>
      </dsp:nvSpPr>
      <dsp:spPr>
        <a:xfrm>
          <a:off x="2347328" y="1007880"/>
          <a:ext cx="727734" cy="727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7144F1-9BFA-452A-BFDD-51CF9FF1551D}">
      <dsp:nvSpPr>
        <dsp:cNvPr id="0" name=""/>
        <dsp:cNvSpPr/>
      </dsp:nvSpPr>
      <dsp:spPr>
        <a:xfrm>
          <a:off x="1902602" y="1978291"/>
          <a:ext cx="1617187" cy="64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System Security</a:t>
          </a:r>
        </a:p>
      </dsp:txBody>
      <dsp:txXfrm>
        <a:off x="1902602" y="1978291"/>
        <a:ext cx="1617187" cy="646875"/>
      </dsp:txXfrm>
    </dsp:sp>
    <dsp:sp modelId="{743F8C51-C59C-48B3-A1C9-BBD8F3C5CC3B}">
      <dsp:nvSpPr>
        <dsp:cNvPr id="0" name=""/>
        <dsp:cNvSpPr/>
      </dsp:nvSpPr>
      <dsp:spPr>
        <a:xfrm>
          <a:off x="4247524" y="1007880"/>
          <a:ext cx="727734" cy="7277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EC136-ECF3-42EA-B1C9-888942C5C732}">
      <dsp:nvSpPr>
        <dsp:cNvPr id="0" name=""/>
        <dsp:cNvSpPr/>
      </dsp:nvSpPr>
      <dsp:spPr>
        <a:xfrm>
          <a:off x="3802797" y="1978291"/>
          <a:ext cx="1617187" cy="64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en-US" sz="2100" kern="1200"/>
            <a:t>Network Security</a:t>
          </a:r>
        </a:p>
      </dsp:txBody>
      <dsp:txXfrm>
        <a:off x="3802797" y="1978291"/>
        <a:ext cx="1617187" cy="646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DCC01-AD74-406D-930A-7FAC1B0B5100}">
      <dsp:nvSpPr>
        <dsp:cNvPr id="0" name=""/>
        <dsp:cNvSpPr/>
      </dsp:nvSpPr>
      <dsp:spPr>
        <a:xfrm>
          <a:off x="1687988" y="14543"/>
          <a:ext cx="1990125" cy="1990125"/>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CD311-E0F2-4543-B24C-B1EA03DAF316}">
      <dsp:nvSpPr>
        <dsp:cNvPr id="0" name=""/>
        <dsp:cNvSpPr/>
      </dsp:nvSpPr>
      <dsp:spPr>
        <a:xfrm>
          <a:off x="2112113" y="438668"/>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220D5ED-91D9-4028-898B-1CA13B001973}">
      <dsp:nvSpPr>
        <dsp:cNvPr id="0" name=""/>
        <dsp:cNvSpPr/>
      </dsp:nvSpPr>
      <dsp:spPr>
        <a:xfrm>
          <a:off x="1051801" y="2624543"/>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What is Data Security</a:t>
          </a:r>
          <a:endParaRPr lang="en-US" sz="2400" kern="1200"/>
        </a:p>
      </dsp:txBody>
      <dsp:txXfrm>
        <a:off x="1051801" y="2624543"/>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01D91-AD6F-43F1-A23D-379A3841B50B}">
      <dsp:nvSpPr>
        <dsp:cNvPr id="0" name=""/>
        <dsp:cNvSpPr/>
      </dsp:nvSpPr>
      <dsp:spPr>
        <a:xfrm>
          <a:off x="0" y="449"/>
          <a:ext cx="4443759"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F87144-54A1-4726-B8D5-0B1B729431EB}">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8F7FA4-B0FC-4227-B555-CA26AB6D2BD4}">
      <dsp:nvSpPr>
        <dsp:cNvPr id="0" name=""/>
        <dsp:cNvSpPr/>
      </dsp:nvSpPr>
      <dsp:spPr>
        <a:xfrm>
          <a:off x="1213543" y="449"/>
          <a:ext cx="3230215"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b="1" u="sng" kern="1200"/>
            <a:t>Confidentiality</a:t>
          </a:r>
          <a:r>
            <a:rPr lang="en-US" sz="2500" kern="1200"/>
            <a:t> </a:t>
          </a:r>
        </a:p>
      </dsp:txBody>
      <dsp:txXfrm>
        <a:off x="1213543" y="449"/>
        <a:ext cx="3230215" cy="1050687"/>
      </dsp:txXfrm>
    </dsp:sp>
    <dsp:sp modelId="{7A412A81-6829-416F-8F61-DBFBB1DCFA6A}">
      <dsp:nvSpPr>
        <dsp:cNvPr id="0" name=""/>
        <dsp:cNvSpPr/>
      </dsp:nvSpPr>
      <dsp:spPr>
        <a:xfrm>
          <a:off x="0" y="1313807"/>
          <a:ext cx="4443759"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9D0EDD-0E91-4629-AB1F-9E2A88F6E7F5}">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CD0DCF-DA41-4B9A-A4B3-23D2E5CE9A12}">
      <dsp:nvSpPr>
        <dsp:cNvPr id="0" name=""/>
        <dsp:cNvSpPr/>
      </dsp:nvSpPr>
      <dsp:spPr>
        <a:xfrm>
          <a:off x="1213543" y="1313807"/>
          <a:ext cx="3230215"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b="1" u="sng" kern="1200"/>
            <a:t>Integrity</a:t>
          </a:r>
          <a:r>
            <a:rPr lang="en-US" sz="2500" kern="1200"/>
            <a:t> </a:t>
          </a:r>
        </a:p>
      </dsp:txBody>
      <dsp:txXfrm>
        <a:off x="1213543" y="1313807"/>
        <a:ext cx="3230215" cy="1050687"/>
      </dsp:txXfrm>
    </dsp:sp>
    <dsp:sp modelId="{6706A2F4-C029-4E28-8F21-639D815BB934}">
      <dsp:nvSpPr>
        <dsp:cNvPr id="0" name=""/>
        <dsp:cNvSpPr/>
      </dsp:nvSpPr>
      <dsp:spPr>
        <a:xfrm>
          <a:off x="0" y="2627166"/>
          <a:ext cx="4443759"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390CC-4D82-44D3-A39E-45E59CB16AF5}">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61A64A1-A9FB-4F4A-8EC1-54B3335E773C}">
      <dsp:nvSpPr>
        <dsp:cNvPr id="0" name=""/>
        <dsp:cNvSpPr/>
      </dsp:nvSpPr>
      <dsp:spPr>
        <a:xfrm>
          <a:off x="1213543" y="2627166"/>
          <a:ext cx="3230215"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b="1" u="sng" kern="1200"/>
            <a:t>Availability</a:t>
          </a:r>
          <a:r>
            <a:rPr lang="en-US" sz="2500" kern="1200"/>
            <a:t> </a:t>
          </a:r>
        </a:p>
      </dsp:txBody>
      <dsp:txXfrm>
        <a:off x="1213543" y="2627166"/>
        <a:ext cx="3230215" cy="1050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920A75-6182-4FF4-A30B-C08098329092}">
      <dsp:nvSpPr>
        <dsp:cNvPr id="0" name=""/>
        <dsp:cNvSpPr/>
      </dsp:nvSpPr>
      <dsp:spPr>
        <a:xfrm>
          <a:off x="990941" y="1331"/>
          <a:ext cx="2827415" cy="169644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a:t>What is cloud </a:t>
          </a:r>
          <a:r>
            <a:rPr lang="en-US" sz="3200" kern="1200">
              <a:latin typeface="Gill Sans MT" panose="020B0502020104020203"/>
            </a:rPr>
            <a:t>computing?</a:t>
          </a:r>
        </a:p>
      </dsp:txBody>
      <dsp:txXfrm>
        <a:off x="990941" y="1331"/>
        <a:ext cx="2827415" cy="1696449"/>
      </dsp:txXfrm>
    </dsp:sp>
    <dsp:sp modelId="{9FD947F9-5D5D-4D6C-983F-0DBD6E4CFFDD}">
      <dsp:nvSpPr>
        <dsp:cNvPr id="0" name=""/>
        <dsp:cNvSpPr/>
      </dsp:nvSpPr>
      <dsp:spPr>
        <a:xfrm>
          <a:off x="4101099" y="1331"/>
          <a:ext cx="2827415" cy="169644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a:latin typeface="Gill Sans MT" panose="020B0502020104020203"/>
            </a:rPr>
            <a:t>Trust</a:t>
          </a:r>
          <a:r>
            <a:rPr lang="en-US" sz="3200" kern="1200"/>
            <a:t> in a cloud </a:t>
          </a:r>
          <a:r>
            <a:rPr lang="en-US" sz="3200" kern="1200">
              <a:latin typeface="Gill Sans MT" panose="020B0502020104020203"/>
            </a:rPr>
            <a:t>environment.</a:t>
          </a:r>
        </a:p>
      </dsp:txBody>
      <dsp:txXfrm>
        <a:off x="4101099" y="1331"/>
        <a:ext cx="2827415" cy="1696449"/>
      </dsp:txXfrm>
    </dsp:sp>
    <dsp:sp modelId="{7498AE5B-A4BF-43D7-A601-B065DB6C831E}">
      <dsp:nvSpPr>
        <dsp:cNvPr id="0" name=""/>
        <dsp:cNvSpPr/>
      </dsp:nvSpPr>
      <dsp:spPr>
        <a:xfrm>
          <a:off x="7211257" y="1331"/>
          <a:ext cx="2827415" cy="169644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100000"/>
            </a:lnSpc>
            <a:spcBef>
              <a:spcPct val="0"/>
            </a:spcBef>
            <a:spcAft>
              <a:spcPct val="35000"/>
            </a:spcAft>
            <a:buNone/>
          </a:pPr>
          <a:r>
            <a:rPr lang="en-US" sz="3200" kern="1200">
              <a:latin typeface="Gill Sans MT" panose="020B0502020104020203"/>
            </a:rPr>
            <a:t>Perimeter</a:t>
          </a:r>
          <a:r>
            <a:rPr lang="en-US" sz="3200" kern="1200"/>
            <a:t> Security </a:t>
          </a:r>
        </a:p>
      </dsp:txBody>
      <dsp:txXfrm>
        <a:off x="7211257" y="1331"/>
        <a:ext cx="2827415" cy="1696449"/>
      </dsp:txXfrm>
    </dsp:sp>
    <dsp:sp modelId="{A2B8BE79-4E61-4BD7-931F-785B7D3AAA26}">
      <dsp:nvSpPr>
        <dsp:cNvPr id="0" name=""/>
        <dsp:cNvSpPr/>
      </dsp:nvSpPr>
      <dsp:spPr>
        <a:xfrm>
          <a:off x="2546020" y="1980522"/>
          <a:ext cx="2827415" cy="169644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Gill Sans MT" panose="020B0502020104020203"/>
            </a:rPr>
            <a:t> </a:t>
          </a:r>
          <a:r>
            <a:rPr lang="en-US" sz="3200" kern="1200"/>
            <a:t>Separation</a:t>
          </a:r>
          <a:r>
            <a:rPr lang="en-US" sz="3200" kern="1200">
              <a:latin typeface="Gill Sans MT" panose="020B0502020104020203"/>
            </a:rPr>
            <a:t>  of</a:t>
          </a:r>
          <a:r>
            <a:rPr lang="en-US" sz="3200" kern="1200"/>
            <a:t> </a:t>
          </a:r>
          <a:r>
            <a:rPr lang="en-US" sz="3200" kern="1200">
              <a:latin typeface="Gill Sans MT" panose="020B0502020104020203"/>
            </a:rPr>
            <a:t>systems</a:t>
          </a:r>
        </a:p>
      </dsp:txBody>
      <dsp:txXfrm>
        <a:off x="2546020" y="1980522"/>
        <a:ext cx="2827415" cy="1696449"/>
      </dsp:txXfrm>
    </dsp:sp>
    <dsp:sp modelId="{D2358C78-249A-4251-9759-151CC22C2DF2}">
      <dsp:nvSpPr>
        <dsp:cNvPr id="0" name=""/>
        <dsp:cNvSpPr/>
      </dsp:nvSpPr>
      <dsp:spPr>
        <a:xfrm>
          <a:off x="5656178" y="1980522"/>
          <a:ext cx="2827415" cy="1696449"/>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en-US" sz="3200" kern="1200">
              <a:latin typeface="Gill Sans MT" panose="020B0502020104020203"/>
            </a:rPr>
            <a:t> Trusted</a:t>
          </a:r>
          <a:r>
            <a:rPr lang="en-US" sz="3200" kern="1200"/>
            <a:t> Third Party  </a:t>
          </a:r>
        </a:p>
      </dsp:txBody>
      <dsp:txXfrm>
        <a:off x="5656178" y="1980522"/>
        <a:ext cx="2827415" cy="16964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EBF34-D732-4157-BAA3-F8EAD4B68F66}">
      <dsp:nvSpPr>
        <dsp:cNvPr id="0" name=""/>
        <dsp:cNvSpPr/>
      </dsp:nvSpPr>
      <dsp:spPr>
        <a:xfrm>
          <a:off x="0" y="1796"/>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164DD0-7960-4F70-83B8-4AB94C964B05}">
      <dsp:nvSpPr>
        <dsp:cNvPr id="0" name=""/>
        <dsp:cNvSpPr/>
      </dsp:nvSpPr>
      <dsp:spPr>
        <a:xfrm>
          <a:off x="0" y="1796"/>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Public Key Infrastructure (PKI).</a:t>
          </a:r>
        </a:p>
      </dsp:txBody>
      <dsp:txXfrm>
        <a:off x="0" y="1796"/>
        <a:ext cx="5907976" cy="612451"/>
      </dsp:txXfrm>
    </dsp:sp>
    <dsp:sp modelId="{CE1539C3-FED5-4CEC-A4A2-E6DBCAC8A966}">
      <dsp:nvSpPr>
        <dsp:cNvPr id="0" name=""/>
        <dsp:cNvSpPr/>
      </dsp:nvSpPr>
      <dsp:spPr>
        <a:xfrm>
          <a:off x="0" y="614247"/>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B33B03-BDEF-40AE-88C2-E6DB629F15BD}">
      <dsp:nvSpPr>
        <dsp:cNvPr id="0" name=""/>
        <dsp:cNvSpPr/>
      </dsp:nvSpPr>
      <dsp:spPr>
        <a:xfrm>
          <a:off x="0" y="614247"/>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a:t>PKI implementation models:</a:t>
          </a:r>
          <a:endParaRPr lang="en-US" sz="2900" kern="1200">
            <a:latin typeface="Gill Sans MT" panose="020B0502020104020203"/>
          </a:endParaRPr>
        </a:p>
      </dsp:txBody>
      <dsp:txXfrm>
        <a:off x="0" y="614247"/>
        <a:ext cx="5907976" cy="612451"/>
      </dsp:txXfrm>
    </dsp:sp>
    <dsp:sp modelId="{67475C63-6E18-4F26-81AB-24D957449058}">
      <dsp:nvSpPr>
        <dsp:cNvPr id="0" name=""/>
        <dsp:cNvSpPr/>
      </dsp:nvSpPr>
      <dsp:spPr>
        <a:xfrm>
          <a:off x="0" y="1226699"/>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57224-CF83-40FE-B8C2-CA333D11563D}">
      <dsp:nvSpPr>
        <dsp:cNvPr id="0" name=""/>
        <dsp:cNvSpPr/>
      </dsp:nvSpPr>
      <dsp:spPr>
        <a:xfrm>
          <a:off x="0" y="1226699"/>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a:latin typeface="Gill Sans MT" panose="020B0502020104020203"/>
            </a:rPr>
            <a:t> </a:t>
          </a:r>
          <a:r>
            <a:rPr lang="en-US" sz="2900" kern="1200"/>
            <a:t>Strong Authentication</a:t>
          </a:r>
          <a:endParaRPr lang="en-US" sz="2900" kern="1200">
            <a:latin typeface="Gill Sans MT" panose="020B0502020104020203"/>
          </a:endParaRPr>
        </a:p>
      </dsp:txBody>
      <dsp:txXfrm>
        <a:off x="0" y="1226699"/>
        <a:ext cx="5907976" cy="612451"/>
      </dsp:txXfrm>
    </dsp:sp>
    <dsp:sp modelId="{680DC2E1-4846-40D2-80D5-44286F5F3899}">
      <dsp:nvSpPr>
        <dsp:cNvPr id="0" name=""/>
        <dsp:cNvSpPr/>
      </dsp:nvSpPr>
      <dsp:spPr>
        <a:xfrm>
          <a:off x="0" y="1839151"/>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3F511-0DF0-4AE3-84D3-6656086A89D4}">
      <dsp:nvSpPr>
        <dsp:cNvPr id="0" name=""/>
        <dsp:cNvSpPr/>
      </dsp:nvSpPr>
      <dsp:spPr>
        <a:xfrm>
          <a:off x="0" y="1839151"/>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a:latin typeface="Gill Sans MT" panose="020B0502020104020203"/>
            </a:rPr>
            <a:t> Strong Authorization</a:t>
          </a:r>
        </a:p>
      </dsp:txBody>
      <dsp:txXfrm>
        <a:off x="0" y="1839151"/>
        <a:ext cx="5907976" cy="612451"/>
      </dsp:txXfrm>
    </dsp:sp>
    <dsp:sp modelId="{2CE7CC79-C3F4-47B7-8F58-065B8EF7403A}">
      <dsp:nvSpPr>
        <dsp:cNvPr id="0" name=""/>
        <dsp:cNvSpPr/>
      </dsp:nvSpPr>
      <dsp:spPr>
        <a:xfrm>
          <a:off x="0" y="2451603"/>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58157-BE11-4DD4-814A-0C47C6C5973C}">
      <dsp:nvSpPr>
        <dsp:cNvPr id="0" name=""/>
        <dsp:cNvSpPr/>
      </dsp:nvSpPr>
      <dsp:spPr>
        <a:xfrm>
          <a:off x="0" y="2451603"/>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rtl="0">
            <a:lnSpc>
              <a:spcPct val="90000"/>
            </a:lnSpc>
            <a:spcBef>
              <a:spcPct val="0"/>
            </a:spcBef>
            <a:spcAft>
              <a:spcPct val="35000"/>
            </a:spcAft>
            <a:buNone/>
          </a:pPr>
          <a:r>
            <a:rPr lang="en-US" sz="2900" kern="1200">
              <a:latin typeface="Gill Sans MT" panose="020B0502020104020203"/>
            </a:rPr>
            <a:t> </a:t>
          </a:r>
          <a:r>
            <a:rPr lang="en-US" sz="2900" kern="1200"/>
            <a:t>Data Confidentiality</a:t>
          </a:r>
          <a:endParaRPr lang="en-US" sz="2900" kern="1200">
            <a:latin typeface="Gill Sans MT" panose="020B0502020104020203"/>
          </a:endParaRPr>
        </a:p>
      </dsp:txBody>
      <dsp:txXfrm>
        <a:off x="0" y="2451603"/>
        <a:ext cx="5907976" cy="612451"/>
      </dsp:txXfrm>
    </dsp:sp>
    <dsp:sp modelId="{73815120-7BC8-4AFA-8E8D-4EE3E97C8220}">
      <dsp:nvSpPr>
        <dsp:cNvPr id="0" name=""/>
        <dsp:cNvSpPr/>
      </dsp:nvSpPr>
      <dsp:spPr>
        <a:xfrm>
          <a:off x="0" y="3064055"/>
          <a:ext cx="5907976" cy="0"/>
        </a:xfrm>
        <a:prstGeom prst="lin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318B1-EB98-44C0-971E-25BE6718C482}">
      <dsp:nvSpPr>
        <dsp:cNvPr id="0" name=""/>
        <dsp:cNvSpPr/>
      </dsp:nvSpPr>
      <dsp:spPr>
        <a:xfrm>
          <a:off x="0" y="3064055"/>
          <a:ext cx="5907976" cy="612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a:t>Data Integrity and Non-Repudiation. </a:t>
          </a:r>
        </a:p>
      </dsp:txBody>
      <dsp:txXfrm>
        <a:off x="0" y="3064055"/>
        <a:ext cx="5907976" cy="6124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FA172-AE58-42D2-99D2-A69EEF4FBAEB}">
      <dsp:nvSpPr>
        <dsp:cNvPr id="0" name=""/>
        <dsp:cNvSpPr/>
      </dsp:nvSpPr>
      <dsp:spPr>
        <a:xfrm>
          <a:off x="3712" y="1428645"/>
          <a:ext cx="1160426" cy="139251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24" tIns="0" rIns="114624" bIns="330200" numCol="1" spcCol="1270" anchor="t" anchorCtr="0">
          <a:noAutofit/>
        </a:bodyPr>
        <a:lstStyle/>
        <a:p>
          <a:pPr marL="0" lvl="0" indent="0" algn="l" defTabSz="488950">
            <a:lnSpc>
              <a:spcPct val="90000"/>
            </a:lnSpc>
            <a:spcBef>
              <a:spcPct val="0"/>
            </a:spcBef>
            <a:spcAft>
              <a:spcPct val="35000"/>
            </a:spcAft>
            <a:buNone/>
          </a:pPr>
          <a:r>
            <a:rPr lang="en-US" sz="1100" b="1" kern="1200"/>
            <a:t>Use a Cloud Service That Encrypts</a:t>
          </a:r>
          <a:endParaRPr lang="en-US" sz="1100" kern="1200"/>
        </a:p>
      </dsp:txBody>
      <dsp:txXfrm>
        <a:off x="3712" y="1985650"/>
        <a:ext cx="1160426" cy="835507"/>
      </dsp:txXfrm>
    </dsp:sp>
    <dsp:sp modelId="{86BBCDA6-CD8A-4893-8592-80A4CE1F4D97}">
      <dsp:nvSpPr>
        <dsp:cNvPr id="0" name=""/>
        <dsp:cNvSpPr/>
      </dsp:nvSpPr>
      <dsp:spPr>
        <a:xfrm>
          <a:off x="3712" y="1428645"/>
          <a:ext cx="1160426" cy="55700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624" tIns="165100" rIns="114624" bIns="165100" numCol="1" spcCol="1270" anchor="ctr" anchorCtr="0">
          <a:noAutofit/>
        </a:bodyPr>
        <a:lstStyle/>
        <a:p>
          <a:pPr marL="0" lvl="0" indent="0" algn="l" defTabSz="755650">
            <a:lnSpc>
              <a:spcPct val="90000"/>
            </a:lnSpc>
            <a:spcBef>
              <a:spcPct val="0"/>
            </a:spcBef>
            <a:spcAft>
              <a:spcPct val="35000"/>
            </a:spcAft>
            <a:buNone/>
          </a:pPr>
          <a:r>
            <a:rPr lang="en-US" sz="1700" kern="1200"/>
            <a:t>01</a:t>
          </a:r>
        </a:p>
      </dsp:txBody>
      <dsp:txXfrm>
        <a:off x="3712" y="1428645"/>
        <a:ext cx="1160426" cy="557004"/>
      </dsp:txXfrm>
    </dsp:sp>
    <dsp:sp modelId="{12492FDA-111A-4251-98EA-99C189EF38BB}">
      <dsp:nvSpPr>
        <dsp:cNvPr id="0" name=""/>
        <dsp:cNvSpPr/>
      </dsp:nvSpPr>
      <dsp:spPr>
        <a:xfrm>
          <a:off x="1256972" y="1428645"/>
          <a:ext cx="1160426" cy="139251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24" tIns="0" rIns="114624" bIns="330200" numCol="1" spcCol="1270" anchor="t" anchorCtr="0">
          <a:noAutofit/>
        </a:bodyPr>
        <a:lstStyle/>
        <a:p>
          <a:pPr marL="0" lvl="0" indent="0" algn="l" defTabSz="488950">
            <a:lnSpc>
              <a:spcPct val="90000"/>
            </a:lnSpc>
            <a:spcBef>
              <a:spcPct val="0"/>
            </a:spcBef>
            <a:spcAft>
              <a:spcPct val="35000"/>
            </a:spcAft>
            <a:buNone/>
          </a:pPr>
          <a:r>
            <a:rPr lang="en-US" sz="1100" b="1" kern="1200"/>
            <a:t>Set Up Your Privacy Settings</a:t>
          </a:r>
          <a:endParaRPr lang="en-US" sz="1100" kern="1200"/>
        </a:p>
      </dsp:txBody>
      <dsp:txXfrm>
        <a:off x="1256972" y="1985650"/>
        <a:ext cx="1160426" cy="835507"/>
      </dsp:txXfrm>
    </dsp:sp>
    <dsp:sp modelId="{5D36DE0B-4B02-4497-A5CC-87ACCB8A6FDC}">
      <dsp:nvSpPr>
        <dsp:cNvPr id="0" name=""/>
        <dsp:cNvSpPr/>
      </dsp:nvSpPr>
      <dsp:spPr>
        <a:xfrm>
          <a:off x="1256972" y="1428645"/>
          <a:ext cx="1160426" cy="55700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624" tIns="165100" rIns="114624" bIns="165100" numCol="1" spcCol="1270" anchor="ctr" anchorCtr="0">
          <a:noAutofit/>
        </a:bodyPr>
        <a:lstStyle/>
        <a:p>
          <a:pPr marL="0" lvl="0" indent="0" algn="l" defTabSz="755650">
            <a:lnSpc>
              <a:spcPct val="90000"/>
            </a:lnSpc>
            <a:spcBef>
              <a:spcPct val="0"/>
            </a:spcBef>
            <a:spcAft>
              <a:spcPct val="35000"/>
            </a:spcAft>
            <a:buNone/>
          </a:pPr>
          <a:r>
            <a:rPr lang="en-US" sz="1700" kern="1200"/>
            <a:t>02</a:t>
          </a:r>
        </a:p>
      </dsp:txBody>
      <dsp:txXfrm>
        <a:off x="1256972" y="1428645"/>
        <a:ext cx="1160426" cy="557004"/>
      </dsp:txXfrm>
    </dsp:sp>
    <dsp:sp modelId="{83A8D407-94CA-4D97-BFDF-612F393A2C19}">
      <dsp:nvSpPr>
        <dsp:cNvPr id="0" name=""/>
        <dsp:cNvSpPr/>
      </dsp:nvSpPr>
      <dsp:spPr>
        <a:xfrm>
          <a:off x="2510233" y="1428645"/>
          <a:ext cx="1160426" cy="139251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24" tIns="0" rIns="114624" bIns="330200" numCol="1" spcCol="1270" anchor="t" anchorCtr="0">
          <a:noAutofit/>
        </a:bodyPr>
        <a:lstStyle/>
        <a:p>
          <a:pPr marL="0" lvl="0" indent="0" algn="l" defTabSz="488950">
            <a:lnSpc>
              <a:spcPct val="90000"/>
            </a:lnSpc>
            <a:spcBef>
              <a:spcPct val="0"/>
            </a:spcBef>
            <a:spcAft>
              <a:spcPct val="35000"/>
            </a:spcAft>
            <a:buNone/>
          </a:pPr>
          <a:r>
            <a:rPr lang="en-US" sz="1100" b="1" kern="1200"/>
            <a:t>Use Strong Passwords</a:t>
          </a:r>
          <a:endParaRPr lang="en-US" sz="1100" kern="1200"/>
        </a:p>
      </dsp:txBody>
      <dsp:txXfrm>
        <a:off x="2510233" y="1985650"/>
        <a:ext cx="1160426" cy="835507"/>
      </dsp:txXfrm>
    </dsp:sp>
    <dsp:sp modelId="{82E8E534-4EC8-431E-825B-DE7876571F81}">
      <dsp:nvSpPr>
        <dsp:cNvPr id="0" name=""/>
        <dsp:cNvSpPr/>
      </dsp:nvSpPr>
      <dsp:spPr>
        <a:xfrm>
          <a:off x="2510233" y="1428645"/>
          <a:ext cx="1160426" cy="55700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624" tIns="165100" rIns="114624" bIns="165100" numCol="1" spcCol="1270" anchor="ctr" anchorCtr="0">
          <a:noAutofit/>
        </a:bodyPr>
        <a:lstStyle/>
        <a:p>
          <a:pPr marL="0" lvl="0" indent="0" algn="l" defTabSz="755650">
            <a:lnSpc>
              <a:spcPct val="90000"/>
            </a:lnSpc>
            <a:spcBef>
              <a:spcPct val="0"/>
            </a:spcBef>
            <a:spcAft>
              <a:spcPct val="35000"/>
            </a:spcAft>
            <a:buNone/>
          </a:pPr>
          <a:r>
            <a:rPr lang="en-US" sz="1700" kern="1200"/>
            <a:t>03</a:t>
          </a:r>
        </a:p>
      </dsp:txBody>
      <dsp:txXfrm>
        <a:off x="2510233" y="1428645"/>
        <a:ext cx="1160426" cy="557004"/>
      </dsp:txXfrm>
    </dsp:sp>
    <dsp:sp modelId="{79484F9C-587B-4A4F-B770-14937DA09C87}">
      <dsp:nvSpPr>
        <dsp:cNvPr id="0" name=""/>
        <dsp:cNvSpPr/>
      </dsp:nvSpPr>
      <dsp:spPr>
        <a:xfrm>
          <a:off x="3763494" y="1428645"/>
          <a:ext cx="1160426" cy="139251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24" tIns="0" rIns="114624" bIns="330200" numCol="1" spcCol="1270" anchor="t" anchorCtr="0">
          <a:noAutofit/>
        </a:bodyPr>
        <a:lstStyle/>
        <a:p>
          <a:pPr marL="0" lvl="0" indent="0" algn="l" defTabSz="488950">
            <a:lnSpc>
              <a:spcPct val="90000"/>
            </a:lnSpc>
            <a:spcBef>
              <a:spcPct val="0"/>
            </a:spcBef>
            <a:spcAft>
              <a:spcPct val="35000"/>
            </a:spcAft>
            <a:buNone/>
          </a:pPr>
          <a:r>
            <a:rPr lang="en-US" sz="1100" b="1" kern="1200"/>
            <a:t>Use Two-Factor Authentication</a:t>
          </a:r>
          <a:endParaRPr lang="en-US" sz="1100" kern="1200"/>
        </a:p>
      </dsp:txBody>
      <dsp:txXfrm>
        <a:off x="3763494" y="1985650"/>
        <a:ext cx="1160426" cy="835507"/>
      </dsp:txXfrm>
    </dsp:sp>
    <dsp:sp modelId="{38CE7548-2E75-4030-B63C-FD85DAD772CE}">
      <dsp:nvSpPr>
        <dsp:cNvPr id="0" name=""/>
        <dsp:cNvSpPr/>
      </dsp:nvSpPr>
      <dsp:spPr>
        <a:xfrm>
          <a:off x="3763494" y="1428645"/>
          <a:ext cx="1160426" cy="55700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624" tIns="165100" rIns="114624" bIns="165100" numCol="1" spcCol="1270" anchor="ctr" anchorCtr="0">
          <a:noAutofit/>
        </a:bodyPr>
        <a:lstStyle/>
        <a:p>
          <a:pPr marL="0" lvl="0" indent="0" algn="l" defTabSz="755650">
            <a:lnSpc>
              <a:spcPct val="90000"/>
            </a:lnSpc>
            <a:spcBef>
              <a:spcPct val="0"/>
            </a:spcBef>
            <a:spcAft>
              <a:spcPct val="35000"/>
            </a:spcAft>
            <a:buNone/>
          </a:pPr>
          <a:r>
            <a:rPr lang="en-US" sz="1700" kern="1200"/>
            <a:t>04</a:t>
          </a:r>
        </a:p>
      </dsp:txBody>
      <dsp:txXfrm>
        <a:off x="3763494" y="1428645"/>
        <a:ext cx="1160426" cy="557004"/>
      </dsp:txXfrm>
    </dsp:sp>
    <dsp:sp modelId="{9DB224DC-A834-4320-8908-AF0D9FFE930F}">
      <dsp:nvSpPr>
        <dsp:cNvPr id="0" name=""/>
        <dsp:cNvSpPr/>
      </dsp:nvSpPr>
      <dsp:spPr>
        <a:xfrm>
          <a:off x="5016755" y="1428645"/>
          <a:ext cx="1160426" cy="1392511"/>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624" tIns="0" rIns="114624" bIns="330200" numCol="1" spcCol="1270" anchor="t" anchorCtr="0">
          <a:noAutofit/>
        </a:bodyPr>
        <a:lstStyle/>
        <a:p>
          <a:pPr marL="0" lvl="0" indent="0" algn="l" defTabSz="488950">
            <a:lnSpc>
              <a:spcPct val="90000"/>
            </a:lnSpc>
            <a:spcBef>
              <a:spcPct val="0"/>
            </a:spcBef>
            <a:spcAft>
              <a:spcPct val="35000"/>
            </a:spcAft>
            <a:buNone/>
          </a:pPr>
          <a:r>
            <a:rPr lang="en-US" sz="1100" b="1" kern="1200"/>
            <a:t>Use a Strong Anti-Malware Program</a:t>
          </a:r>
          <a:endParaRPr lang="en-US" sz="1100" kern="1200"/>
        </a:p>
      </dsp:txBody>
      <dsp:txXfrm>
        <a:off x="5016755" y="1985650"/>
        <a:ext cx="1160426" cy="835507"/>
      </dsp:txXfrm>
    </dsp:sp>
    <dsp:sp modelId="{84A0953D-92DF-45F1-ADE8-4FC9B2184CF1}">
      <dsp:nvSpPr>
        <dsp:cNvPr id="0" name=""/>
        <dsp:cNvSpPr/>
      </dsp:nvSpPr>
      <dsp:spPr>
        <a:xfrm>
          <a:off x="5016755" y="1428645"/>
          <a:ext cx="1160426" cy="557004"/>
        </a:xfrm>
        <a:prstGeom prst="rect">
          <a:avLst/>
        </a:prstGeom>
        <a:noFill/>
        <a:ln w="2222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14624" tIns="165100" rIns="114624" bIns="165100" numCol="1" spcCol="1270" anchor="ctr" anchorCtr="0">
          <a:noAutofit/>
        </a:bodyPr>
        <a:lstStyle/>
        <a:p>
          <a:pPr marL="0" lvl="0" indent="0" algn="l" defTabSz="755650">
            <a:lnSpc>
              <a:spcPct val="90000"/>
            </a:lnSpc>
            <a:spcBef>
              <a:spcPct val="0"/>
            </a:spcBef>
            <a:spcAft>
              <a:spcPct val="35000"/>
            </a:spcAft>
            <a:buNone/>
          </a:pPr>
          <a:r>
            <a:rPr lang="en-US" sz="1700" kern="1200"/>
            <a:t>05</a:t>
          </a:r>
        </a:p>
      </dsp:txBody>
      <dsp:txXfrm>
        <a:off x="5016755" y="1428645"/>
        <a:ext cx="1160426" cy="5570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DE94F-3127-4CAD-BE14-5946D66D2D4B}">
      <dsp:nvSpPr>
        <dsp:cNvPr id="0" name=""/>
        <dsp:cNvSpPr/>
      </dsp:nvSpPr>
      <dsp:spPr>
        <a:xfrm>
          <a:off x="975829" y="557316"/>
          <a:ext cx="1458957" cy="1458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68573A-2597-4234-AA09-955C46E69832}">
      <dsp:nvSpPr>
        <dsp:cNvPr id="0" name=""/>
        <dsp:cNvSpPr/>
      </dsp:nvSpPr>
      <dsp:spPr>
        <a:xfrm>
          <a:off x="84244" y="2400986"/>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Gill Sans MT" panose="020B0502020104020203"/>
            </a:rPr>
            <a:t> What is System</a:t>
          </a:r>
          <a:r>
            <a:rPr lang="en-US" sz="2400" kern="1200"/>
            <a:t> </a:t>
          </a:r>
          <a:r>
            <a:rPr lang="en-US" sz="2400" kern="1200">
              <a:latin typeface="Gill Sans MT" panose="020B0502020104020203"/>
            </a:rPr>
            <a:t>Security?</a:t>
          </a:r>
        </a:p>
      </dsp:txBody>
      <dsp:txXfrm>
        <a:off x="84244" y="2400986"/>
        <a:ext cx="3242127" cy="720000"/>
      </dsp:txXfrm>
    </dsp:sp>
    <dsp:sp modelId="{51391F3B-B408-4D47-8D1F-2BF777902BB1}">
      <dsp:nvSpPr>
        <dsp:cNvPr id="0" name=""/>
        <dsp:cNvSpPr/>
      </dsp:nvSpPr>
      <dsp:spPr>
        <a:xfrm>
          <a:off x="4785328" y="557316"/>
          <a:ext cx="1458957" cy="1458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CC11B6-15FE-4F8C-BA76-5C02A7B57A38}">
      <dsp:nvSpPr>
        <dsp:cNvPr id="0" name=""/>
        <dsp:cNvSpPr/>
      </dsp:nvSpPr>
      <dsp:spPr>
        <a:xfrm>
          <a:off x="3893743" y="2400986"/>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Gill Sans MT" panose="020B0502020104020203"/>
            </a:rPr>
            <a:t>What are the vulnerability?</a:t>
          </a:r>
        </a:p>
      </dsp:txBody>
      <dsp:txXfrm>
        <a:off x="3893743" y="2400986"/>
        <a:ext cx="3242127" cy="720000"/>
      </dsp:txXfrm>
    </dsp:sp>
    <dsp:sp modelId="{F7412B16-65C2-4597-AAD8-FAA08F2FC1CA}">
      <dsp:nvSpPr>
        <dsp:cNvPr id="0" name=""/>
        <dsp:cNvSpPr/>
      </dsp:nvSpPr>
      <dsp:spPr>
        <a:xfrm>
          <a:off x="8594828" y="557316"/>
          <a:ext cx="1458957" cy="14589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87B7C6D-AC18-45EE-A8D3-F972FE4822ED}">
      <dsp:nvSpPr>
        <dsp:cNvPr id="0" name=""/>
        <dsp:cNvSpPr/>
      </dsp:nvSpPr>
      <dsp:spPr>
        <a:xfrm>
          <a:off x="7703243" y="2400986"/>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latin typeface="Gill Sans MT" panose="020B0502020104020203"/>
            </a:rPr>
            <a:t> Malicious</a:t>
          </a:r>
          <a:r>
            <a:rPr lang="en-US" sz="2400" kern="1200"/>
            <a:t> programs</a:t>
          </a:r>
          <a:r>
            <a:rPr lang="en-US" sz="2400" kern="1200">
              <a:latin typeface="Gill Sans MT" panose="020B0502020104020203"/>
            </a:rPr>
            <a:t>.</a:t>
          </a:r>
          <a:endParaRPr lang="en-US" sz="2400" kern="1200"/>
        </a:p>
      </dsp:txBody>
      <dsp:txXfrm>
        <a:off x="7703243" y="2400986"/>
        <a:ext cx="324212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5/16/2022</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Use this to go over Network Security Slides</a:t>
            </a:r>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a:p>
        </p:txBody>
      </p:sp>
    </p:spTree>
    <p:extLst>
      <p:ext uri="{BB962C8B-B14F-4D97-AF65-F5344CB8AC3E}">
        <p14:creationId xmlns:p14="http://schemas.microsoft.com/office/powerpoint/2010/main" val="2630505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What does network security do?</a:t>
            </a:r>
          </a:p>
          <a:p>
            <a:pPr marL="228600" indent="-228600">
              <a:buAutoNum type="arabicPeriod"/>
            </a:pPr>
            <a:r>
              <a:rPr lang="en-US">
                <a:cs typeface="Calibri"/>
              </a:rPr>
              <a:t>Secures infrastructure of privately owned networks</a:t>
            </a:r>
          </a:p>
          <a:p>
            <a:pPr marL="228600" indent="-228600">
              <a:buAutoNum type="arabicPeriod"/>
            </a:pPr>
            <a:r>
              <a:rPr lang="en-US">
                <a:cs typeface="Calibri"/>
              </a:rPr>
              <a:t>Secures infrastructure of the internet.</a:t>
            </a:r>
          </a:p>
          <a:p>
            <a:pPr marL="228600" indent="-228600">
              <a:buAutoNum type="arabicPeriod"/>
            </a:pPr>
            <a:endParaRPr lang="en-US">
              <a:cs typeface="Calibri"/>
            </a:endParaRPr>
          </a:p>
          <a:p>
            <a:r>
              <a:rPr lang="en-US">
                <a:cs typeface="Calibri"/>
              </a:rPr>
              <a:t>Combination of hardware and software</a:t>
            </a:r>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a:p>
        </p:txBody>
      </p:sp>
    </p:spTree>
    <p:extLst>
      <p:ext uri="{BB962C8B-B14F-4D97-AF65-F5344CB8AC3E}">
        <p14:creationId xmlns:p14="http://schemas.microsoft.com/office/powerpoint/2010/main" val="2119569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can secure your computer  and network by locking down your router, don't broadcast SSID (marginally helpful)</a:t>
            </a:r>
          </a:p>
          <a:p>
            <a:r>
              <a:rPr lang="en-US">
                <a:cs typeface="Calibri"/>
              </a:rPr>
              <a:t>Use windows firewall, router firewall</a:t>
            </a:r>
          </a:p>
          <a:p>
            <a:endParaRPr lang="en-US">
              <a:cs typeface="Calibri"/>
            </a:endParaRPr>
          </a:p>
          <a:p>
            <a:r>
              <a:rPr lang="en-US">
                <a:cs typeface="Calibri"/>
              </a:rPr>
              <a:t>Businesses use primarily software Firewalls, IDS and IPS's </a:t>
            </a:r>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a:p>
        </p:txBody>
      </p:sp>
    </p:spTree>
    <p:extLst>
      <p:ext uri="{BB962C8B-B14F-4D97-AF65-F5344CB8AC3E}">
        <p14:creationId xmlns:p14="http://schemas.microsoft.com/office/powerpoint/2010/main" val="382236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Network Access Control</a:t>
            </a:r>
          </a:p>
          <a:p>
            <a:r>
              <a:rPr lang="en-US"/>
              <a:t> prevent their personal devices from joining the network.</a:t>
            </a:r>
            <a:endParaRPr lang="en-US">
              <a:cs typeface="Calibri"/>
            </a:endParaRPr>
          </a:p>
          <a:p>
            <a:endParaRPr lang="en-US" b="1"/>
          </a:p>
          <a:p>
            <a:r>
              <a:rPr lang="en-US" b="1"/>
              <a:t>Antivirus and Antimalware Software</a:t>
            </a:r>
            <a:endParaRPr lang="en-US" b="1">
              <a:cs typeface="Calibri"/>
            </a:endParaRPr>
          </a:p>
          <a:p>
            <a:r>
              <a:rPr lang="en-US"/>
              <a:t> protect an organization from a range of malicious software, including viruses, ransomware, worms and trojans. The best software not only scans files upon entry to the network but continuously scans and tracks files.</a:t>
            </a:r>
            <a:endParaRPr lang="en-US">
              <a:cs typeface="Calibri"/>
            </a:endParaRPr>
          </a:p>
          <a:p>
            <a:endParaRPr lang="en-US" b="1"/>
          </a:p>
          <a:p>
            <a:r>
              <a:rPr lang="en-US" b="1"/>
              <a:t>Firewall Protection</a:t>
            </a:r>
            <a:endParaRPr lang="en-US" b="1">
              <a:cs typeface="Calibri"/>
            </a:endParaRPr>
          </a:p>
          <a:p>
            <a:r>
              <a:rPr lang="en-US"/>
              <a:t> act as a barrier between the untrusted external networks and your trusted internal network. </a:t>
            </a:r>
            <a:endParaRPr lang="en-US">
              <a:cs typeface="Calibri"/>
            </a:endParaRPr>
          </a:p>
          <a:p>
            <a:endParaRPr lang="en-US" b="1"/>
          </a:p>
          <a:p>
            <a:r>
              <a:rPr lang="en-US" b="1"/>
              <a:t>Virtual Private Networks</a:t>
            </a:r>
            <a:endParaRPr lang="en-US" b="1">
              <a:cs typeface="Calibri"/>
            </a:endParaRPr>
          </a:p>
          <a:p>
            <a:r>
              <a:rPr lang="en-US"/>
              <a:t>Virtual private networks (VPNs) create a connection to the network from another endpoint or site. It is as if you are working in the office connected directly to the network when you are at home.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a:p>
        </p:txBody>
      </p:sp>
    </p:spTree>
    <p:extLst>
      <p:ext uri="{BB962C8B-B14F-4D97-AF65-F5344CB8AC3E}">
        <p14:creationId xmlns:p14="http://schemas.microsoft.com/office/powerpoint/2010/main" val="388097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First category is  </a:t>
            </a:r>
            <a:r>
              <a:rPr lang="en-US" b="1">
                <a:cs typeface="Calibri"/>
              </a:rPr>
              <a:t>Data Security </a:t>
            </a:r>
            <a:r>
              <a:rPr lang="en-US">
                <a:cs typeface="Calibri"/>
              </a:rPr>
              <a:t>(data in databases, SQL Databases, transmitted data)</a:t>
            </a:r>
          </a:p>
          <a:p>
            <a:r>
              <a:rPr lang="en-US">
                <a:cs typeface="Calibri"/>
              </a:rPr>
              <a:t>Second category is </a:t>
            </a:r>
            <a:r>
              <a:rPr lang="en-US" b="1">
                <a:cs typeface="Calibri"/>
              </a:rPr>
              <a:t>System Security </a:t>
            </a:r>
            <a:r>
              <a:rPr lang="en-US">
                <a:cs typeface="Calibri"/>
              </a:rPr>
              <a:t>(securing hardware, and OS's, Application Software and programs)</a:t>
            </a:r>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a:p>
        </p:txBody>
      </p:sp>
    </p:spTree>
    <p:extLst>
      <p:ext uri="{BB962C8B-B14F-4D97-AF65-F5344CB8AC3E}">
        <p14:creationId xmlns:p14="http://schemas.microsoft.com/office/powerpoint/2010/main" val="977637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have seen examples of hacking groups like "Anonymous" engage in cyber attacks. Are they hacktivists? Or cyberterrorists?</a:t>
            </a:r>
          </a:p>
          <a:p>
            <a:endParaRPr lang="en-US"/>
          </a:p>
          <a:p>
            <a:r>
              <a:rPr lang="en-US" b="1"/>
              <a:t>Hacktivism</a:t>
            </a:r>
            <a:r>
              <a:rPr lang="en-US"/>
              <a:t> The convergence of political activism and computer hacking techniques  to engage in a new form of civil disobedience </a:t>
            </a:r>
            <a:endParaRPr lang="en-US">
              <a:cs typeface="Calibri"/>
            </a:endParaRPr>
          </a:p>
          <a:p>
            <a:endParaRPr lang="en-US"/>
          </a:p>
          <a:p>
            <a:r>
              <a:rPr lang="en-US"/>
              <a:t>C</a:t>
            </a:r>
            <a:r>
              <a:rPr lang="en-US" b="1"/>
              <a:t>yberterrorism</a:t>
            </a:r>
            <a:r>
              <a:rPr lang="en-US"/>
              <a:t> The convergence of cybertechnology and terrorism for carrying out acts  of terror in (or via) cyberspace  </a:t>
            </a:r>
          </a:p>
          <a:p>
            <a:endParaRPr lang="en-US"/>
          </a:p>
          <a:p>
            <a:r>
              <a:rPr lang="en-US" b="1"/>
              <a:t>Information warfare</a:t>
            </a:r>
            <a:r>
              <a:rPr lang="en-US"/>
              <a:t> Using malware in cyberattacks designed to mislead the enemy and  disrupt/damage an opponent’s military defense system and its critical  infrastructure </a:t>
            </a:r>
            <a:endParaRPr lang="en-US">
              <a:cs typeface="Calibri"/>
            </a:endParaRPr>
          </a:p>
          <a:p>
            <a:r>
              <a:rPr lang="en-US"/>
              <a:t> </a:t>
            </a:r>
          </a:p>
          <a:p>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a:p>
        </p:txBody>
      </p:sp>
    </p:spTree>
    <p:extLst>
      <p:ext uri="{BB962C8B-B14F-4D97-AF65-F5344CB8AC3E}">
        <p14:creationId xmlns:p14="http://schemas.microsoft.com/office/powerpoint/2010/main" val="2318170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Physical Network Security</a:t>
            </a:r>
          </a:p>
          <a:p>
            <a:endParaRPr lang="en-US" b="1"/>
          </a:p>
          <a:p>
            <a:r>
              <a:rPr lang="en-US"/>
              <a:t>Physical security controls are designed to prevent unauthorized personnel from gaining physical access to network components such as routers, cabling cupboards and so on. Controlled access, such as locks, biometric authentication and other devices, is essential in any organization.</a:t>
            </a:r>
            <a:endParaRPr lang="en-US">
              <a:cs typeface="Calibri"/>
            </a:endParaRPr>
          </a:p>
          <a:p>
            <a:endParaRPr lang="en-US" b="1"/>
          </a:p>
          <a:p>
            <a:r>
              <a:rPr lang="en-US" b="1"/>
              <a:t>Technical Network Security</a:t>
            </a:r>
            <a:endParaRPr lang="en-US" b="1">
              <a:cs typeface="Calibri"/>
            </a:endParaRPr>
          </a:p>
          <a:p>
            <a:r>
              <a:rPr lang="en-US"/>
              <a:t>Technical security controls protect data that is stored on the network or which is in transit across, into or out of the network. Protection is twofold; it needs to protect data and systems from unauthorized personnel, and it also needs to protect against malicious activities from employees.</a:t>
            </a:r>
            <a:endParaRPr lang="en-US">
              <a:cs typeface="Calibri"/>
            </a:endParaRPr>
          </a:p>
          <a:p>
            <a:endParaRPr lang="en-US"/>
          </a:p>
          <a:p>
            <a:r>
              <a:rPr lang="en-US" b="1"/>
              <a:t>Administrative Network Security</a:t>
            </a:r>
            <a:endParaRPr lang="en-US" b="1">
              <a:cs typeface="Calibri"/>
            </a:endParaRPr>
          </a:p>
          <a:p>
            <a:r>
              <a:rPr lang="en-US"/>
              <a:t>Administrative security controls consist of security policies and processes that control user behavior, including how users are authenticated, their level of access and also how IT staff members implement changes to the infrastructure.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a:p>
        </p:txBody>
      </p:sp>
    </p:spTree>
    <p:extLst>
      <p:ext uri="{BB962C8B-B14F-4D97-AF65-F5344CB8AC3E}">
        <p14:creationId xmlns:p14="http://schemas.microsoft.com/office/powerpoint/2010/main" val="313114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Artificial Intelligence can be used to detect and even prevent cyber attacks.</a:t>
            </a:r>
          </a:p>
          <a:p>
            <a:endParaRPr lang="en-US">
              <a:cs typeface="Calibri"/>
            </a:endParaRPr>
          </a:p>
          <a:p>
            <a:r>
              <a:rPr lang="en-US">
                <a:cs typeface="Calibri"/>
              </a:rPr>
              <a:t>End of my presentation </a:t>
            </a:r>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a:p>
        </p:txBody>
      </p:sp>
    </p:spTree>
    <p:extLst>
      <p:ext uri="{BB962C8B-B14F-4D97-AF65-F5344CB8AC3E}">
        <p14:creationId xmlns:p14="http://schemas.microsoft.com/office/powerpoint/2010/main" val="3505115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5/16/2022</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5/16/2022</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5/16/2022</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5/16/2022</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5/16/2022</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dwarkaparichay.blogspot.com/2017/03/conference-on-cyberlaw-cybersecurity.html" TargetMode="External"/><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2.xml"/><Relationship Id="rId1" Type="http://schemas.openxmlformats.org/officeDocument/2006/relationships/video" Target="https://www.youtube.com/embed/xtlFO8Q2GDQ?feature=oembed" TargetMode="Externa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6.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flickr.com/photos/mikemacmarketing/3536600023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geobrava.wordpress.com/2015/12/08/global-networked-economy-exploring-the-vast-landscap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technofaq.org/posts/2017/03/is-antivirus-software-on-life-suppor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pupuweb.com/visibility-use-cases-network-security-architectur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microsoft.com/office/2018/10/relationships/comments" Target="../comments/modernComment_10A_F7D85C5D.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4.xml"/><Relationship Id="rId1" Type="http://schemas.openxmlformats.org/officeDocument/2006/relationships/video" Target="https://www.youtube.com/embed/inWWhr5tnEA?feature=oembe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thedailymba.com/2017/12/21/cybersecurity-checklist-what-every-small-business-should-know/" TargetMode="External"/><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nternationaljournalofresearch.com/2020/06/14/cyber-crime-through-internet/" TargetMode="External"/><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lirezahayati.com/2021/05/21/privacy-vs-i-have-nothing-to-hide/" TargetMode="Externa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a:solidFill>
                  <a:schemeClr val="bg1"/>
                </a:solidFill>
              </a:rPr>
              <a:t>Security in cyberspace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a:solidFill>
                  <a:srgbClr val="7CEBFF"/>
                </a:solidFill>
              </a:rPr>
              <a:t>Omar,  Annie, Mitchell,  And Nawal </a:t>
            </a:r>
          </a:p>
          <a:p>
            <a:endParaRPr lang="en-US">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15E6-E84C-02C0-6930-F6811A18934D}"/>
              </a:ext>
            </a:extLst>
          </p:cNvPr>
          <p:cNvSpPr>
            <a:spLocks noGrp="1"/>
          </p:cNvSpPr>
          <p:nvPr>
            <p:ph type="title"/>
          </p:nvPr>
        </p:nvSpPr>
        <p:spPr>
          <a:xfrm>
            <a:off x="581193" y="729658"/>
            <a:ext cx="11029616" cy="988332"/>
          </a:xfrm>
        </p:spPr>
        <p:txBody>
          <a:bodyPr anchor="b">
            <a:normAutofit/>
          </a:bodyPr>
          <a:lstStyle/>
          <a:p>
            <a:r>
              <a:rPr lang="en-US"/>
              <a:t>Three aspects of cybersecurity</a:t>
            </a:r>
          </a:p>
        </p:txBody>
      </p:sp>
      <p:pic>
        <p:nvPicPr>
          <p:cNvPr id="5" name="Picture 5" descr="Text&#10;&#10;Description automatically generated">
            <a:extLst>
              <a:ext uri="{FF2B5EF4-FFF2-40B4-BE49-F238E27FC236}">
                <a16:creationId xmlns:a16="http://schemas.microsoft.com/office/drawing/2014/main" id="{E97867CD-D193-5E7B-EAA8-4EF9C155F2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236" y="2190453"/>
            <a:ext cx="5331282" cy="3144928"/>
          </a:xfrm>
          <a:prstGeom prst="rect">
            <a:avLst/>
          </a:prstGeom>
          <a:noFill/>
        </p:spPr>
      </p:pic>
      <p:graphicFrame>
        <p:nvGraphicFramePr>
          <p:cNvPr id="8" name="Content Placeholder 2">
            <a:extLst>
              <a:ext uri="{FF2B5EF4-FFF2-40B4-BE49-F238E27FC236}">
                <a16:creationId xmlns:a16="http://schemas.microsoft.com/office/drawing/2014/main" id="{AFDE5DCC-F4AF-560D-FEA4-2CE1514F4EBC}"/>
              </a:ext>
            </a:extLst>
          </p:cNvPr>
          <p:cNvGraphicFramePr>
            <a:graphicFrameLocks noGrp="1"/>
          </p:cNvGraphicFramePr>
          <p:nvPr>
            <p:ph sz="half" idx="2"/>
          </p:nvPr>
        </p:nvGraphicFramePr>
        <p:xfrm>
          <a:off x="6188417" y="2228003"/>
          <a:ext cx="5422392" cy="3633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16490C7-A65C-F9B3-5F39-03B3E9B46034}"/>
              </a:ext>
            </a:extLst>
          </p:cNvPr>
          <p:cNvSpPr txBox="1"/>
          <p:nvPr/>
        </p:nvSpPr>
        <p:spPr>
          <a:xfrm>
            <a:off x="461787" y="5334109"/>
            <a:ext cx="2419252" cy="200055"/>
          </a:xfrm>
          <a:prstGeom prst="rect">
            <a:avLst/>
          </a:prstGeom>
          <a:solidFill>
            <a:srgbClr val="000000"/>
          </a:solidFill>
        </p:spPr>
        <p:txBody>
          <a:bodyPr wrap="none" lIns="91440" tIns="45720" rIns="91440" bIns="45720" anchor="t">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708535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735C-B5C9-159E-23C9-0E17842E3F1D}"/>
              </a:ext>
            </a:extLst>
          </p:cNvPr>
          <p:cNvSpPr>
            <a:spLocks noGrp="1"/>
          </p:cNvSpPr>
          <p:nvPr>
            <p:ph type="title"/>
          </p:nvPr>
        </p:nvSpPr>
        <p:spPr>
          <a:xfrm>
            <a:off x="581192" y="702156"/>
            <a:ext cx="11029616" cy="1013800"/>
          </a:xfrm>
        </p:spPr>
        <p:txBody>
          <a:bodyPr anchor="b">
            <a:normAutofit/>
          </a:bodyPr>
          <a:lstStyle/>
          <a:p>
            <a:r>
              <a:rPr lang="en-US"/>
              <a:t>Data security</a:t>
            </a:r>
          </a:p>
        </p:txBody>
      </p:sp>
      <p:graphicFrame>
        <p:nvGraphicFramePr>
          <p:cNvPr id="16" name="Content Placeholder 2">
            <a:extLst>
              <a:ext uri="{FF2B5EF4-FFF2-40B4-BE49-F238E27FC236}">
                <a16:creationId xmlns:a16="http://schemas.microsoft.com/office/drawing/2014/main" id="{6BBC36E4-A6D8-BB43-3CD1-A18915C885A9}"/>
              </a:ext>
            </a:extLst>
          </p:cNvPr>
          <p:cNvGraphicFramePr>
            <a:graphicFrameLocks noGrp="1"/>
          </p:cNvGraphicFramePr>
          <p:nvPr>
            <p:ph idx="1"/>
            <p:extLst>
              <p:ext uri="{D42A27DB-BD31-4B8C-83A1-F6EECF244321}">
                <p14:modId xmlns:p14="http://schemas.microsoft.com/office/powerpoint/2010/main" val="1596264990"/>
              </p:ext>
            </p:extLst>
          </p:nvPr>
        </p:nvGraphicFramePr>
        <p:xfrm>
          <a:off x="787138" y="2242280"/>
          <a:ext cx="5366102" cy="3359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9" name="Picture 379" descr="A picture containing graphical user interface&#10;&#10;Description automatically generated">
            <a:extLst>
              <a:ext uri="{FF2B5EF4-FFF2-40B4-BE49-F238E27FC236}">
                <a16:creationId xmlns:a16="http://schemas.microsoft.com/office/drawing/2014/main" id="{236EDFAA-DE35-445D-493B-6783D90498D9}"/>
              </a:ext>
            </a:extLst>
          </p:cNvPr>
          <p:cNvPicPr>
            <a:picLocks noChangeAspect="1"/>
          </p:cNvPicPr>
          <p:nvPr/>
        </p:nvPicPr>
        <p:blipFill>
          <a:blip r:embed="rId7"/>
          <a:stretch>
            <a:fillRect/>
          </a:stretch>
        </p:blipFill>
        <p:spPr>
          <a:xfrm>
            <a:off x="5702645" y="2204946"/>
            <a:ext cx="5955955" cy="3199811"/>
          </a:xfrm>
          <a:prstGeom prst="rect">
            <a:avLst/>
          </a:prstGeom>
        </p:spPr>
      </p:pic>
      <p:sp>
        <p:nvSpPr>
          <p:cNvPr id="11" name="TextBox 10">
            <a:extLst>
              <a:ext uri="{FF2B5EF4-FFF2-40B4-BE49-F238E27FC236}">
                <a16:creationId xmlns:a16="http://schemas.microsoft.com/office/drawing/2014/main" id="{8EE40801-2E79-759D-3605-A0133AD5C628}"/>
              </a:ext>
            </a:extLst>
          </p:cNvPr>
          <p:cNvSpPr txBox="1"/>
          <p:nvPr/>
        </p:nvSpPr>
        <p:spPr>
          <a:xfrm>
            <a:off x="2407508" y="5682049"/>
            <a:ext cx="71607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834064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4B93-2F71-EE23-0F15-316ECF65E10E}"/>
              </a:ext>
            </a:extLst>
          </p:cNvPr>
          <p:cNvSpPr>
            <a:spLocks noGrp="1"/>
          </p:cNvSpPr>
          <p:nvPr>
            <p:ph type="title"/>
          </p:nvPr>
        </p:nvSpPr>
        <p:spPr>
          <a:xfrm>
            <a:off x="581192" y="702156"/>
            <a:ext cx="11029616" cy="1013800"/>
          </a:xfrm>
        </p:spPr>
        <p:txBody>
          <a:bodyPr anchor="b">
            <a:normAutofit/>
          </a:bodyPr>
          <a:lstStyle/>
          <a:p>
            <a:r>
              <a:rPr lang="en-US"/>
              <a:t>C I A TRIAD</a:t>
            </a:r>
          </a:p>
        </p:txBody>
      </p:sp>
      <p:graphicFrame>
        <p:nvGraphicFramePr>
          <p:cNvPr id="5" name="Content Placeholder 2">
            <a:extLst>
              <a:ext uri="{FF2B5EF4-FFF2-40B4-BE49-F238E27FC236}">
                <a16:creationId xmlns:a16="http://schemas.microsoft.com/office/drawing/2014/main" id="{C2F2114E-1455-6BB1-65DA-0B50CF9EEE3F}"/>
              </a:ext>
            </a:extLst>
          </p:cNvPr>
          <p:cNvGraphicFramePr>
            <a:graphicFrameLocks noGrp="1"/>
          </p:cNvGraphicFramePr>
          <p:nvPr>
            <p:ph idx="1"/>
            <p:extLst>
              <p:ext uri="{D42A27DB-BD31-4B8C-83A1-F6EECF244321}">
                <p14:modId xmlns:p14="http://schemas.microsoft.com/office/powerpoint/2010/main" val="1451715118"/>
              </p:ext>
            </p:extLst>
          </p:nvPr>
        </p:nvGraphicFramePr>
        <p:xfrm>
          <a:off x="581192" y="2180496"/>
          <a:ext cx="4443759"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A9DC78B0-5DCA-8109-5173-A295659B4A8F}"/>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15" name="Online Media 14" title="What Is the CIA Triad?">
            <a:hlinkClick r:id="" action="ppaction://media"/>
            <a:extLst>
              <a:ext uri="{FF2B5EF4-FFF2-40B4-BE49-F238E27FC236}">
                <a16:creationId xmlns:a16="http://schemas.microsoft.com/office/drawing/2014/main" id="{F1742E1C-B118-F95F-38C0-4F29EA170038}"/>
              </a:ext>
            </a:extLst>
          </p:cNvPr>
          <p:cNvPicPr>
            <a:picLocks noRot="1" noChangeAspect="1"/>
          </p:cNvPicPr>
          <p:nvPr>
            <a:videoFile r:link="rId1"/>
          </p:nvPr>
        </p:nvPicPr>
        <p:blipFill>
          <a:blip r:embed="rId8"/>
          <a:stretch>
            <a:fillRect/>
          </a:stretch>
        </p:blipFill>
        <p:spPr>
          <a:xfrm>
            <a:off x="5299676" y="2103911"/>
            <a:ext cx="6452973" cy="3834368"/>
          </a:xfrm>
          <a:prstGeom prst="rect">
            <a:avLst/>
          </a:prstGeom>
        </p:spPr>
      </p:pic>
    </p:spTree>
    <p:extLst>
      <p:ext uri="{BB962C8B-B14F-4D97-AF65-F5344CB8AC3E}">
        <p14:creationId xmlns:p14="http://schemas.microsoft.com/office/powerpoint/2010/main" val="345887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4D83-0BA4-FB32-502E-CD2911D3C523}"/>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Disclosure, alteration, and destruction</a:t>
            </a:r>
          </a:p>
        </p:txBody>
      </p:sp>
      <p:pic>
        <p:nvPicPr>
          <p:cNvPr id="20" name="Picture 20">
            <a:extLst>
              <a:ext uri="{FF2B5EF4-FFF2-40B4-BE49-F238E27FC236}">
                <a16:creationId xmlns:a16="http://schemas.microsoft.com/office/drawing/2014/main" id="{DBADCC89-0C0A-7BA6-56A4-97F3E6AC0E35}"/>
              </a:ext>
            </a:extLst>
          </p:cNvPr>
          <p:cNvPicPr>
            <a:picLocks noChangeAspect="1"/>
          </p:cNvPicPr>
          <p:nvPr/>
        </p:nvPicPr>
        <p:blipFill>
          <a:blip r:embed="rId2"/>
          <a:stretch>
            <a:fillRect/>
          </a:stretch>
        </p:blipFill>
        <p:spPr>
          <a:xfrm>
            <a:off x="843521" y="2640139"/>
            <a:ext cx="5422390" cy="2883725"/>
          </a:xfrm>
          <a:prstGeom prst="rect">
            <a:avLst/>
          </a:prstGeom>
          <a:noFill/>
        </p:spPr>
      </p:pic>
      <p:sp>
        <p:nvSpPr>
          <p:cNvPr id="5" name="TextBox 4">
            <a:extLst>
              <a:ext uri="{FF2B5EF4-FFF2-40B4-BE49-F238E27FC236}">
                <a16:creationId xmlns:a16="http://schemas.microsoft.com/office/drawing/2014/main" id="{65EB9AB1-F050-C217-36AA-C0E647365B70}"/>
              </a:ext>
            </a:extLst>
          </p:cNvPr>
          <p:cNvSpPr txBox="1"/>
          <p:nvPr/>
        </p:nvSpPr>
        <p:spPr>
          <a:xfrm>
            <a:off x="7262712" y="2228003"/>
            <a:ext cx="4335606" cy="3633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Disclosure</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Alteration</a:t>
            </a:r>
          </a:p>
          <a:p>
            <a:pPr>
              <a:spcBef>
                <a:spcPct val="20000"/>
              </a:spcBef>
              <a:spcAft>
                <a:spcPts val="600"/>
              </a:spcAft>
              <a:buClr>
                <a:schemeClr val="accent2"/>
              </a:buClr>
              <a:buSzPct val="92000"/>
              <a:buFont typeface="Wingdings 2" panose="05020102010507070707" pitchFamily="18" charset="2"/>
              <a:buChar char=""/>
            </a:pPr>
            <a:r>
              <a:rPr lang="en-US">
                <a:solidFill>
                  <a:schemeClr val="tx2"/>
                </a:solidFill>
              </a:rPr>
              <a:t>Destruction</a:t>
            </a:r>
          </a:p>
          <a:p>
            <a:pPr>
              <a:spcBef>
                <a:spcPct val="20000"/>
              </a:spcBef>
              <a:spcAft>
                <a:spcPts val="600"/>
              </a:spcAft>
              <a:buClr>
                <a:schemeClr val="accent2"/>
              </a:buClr>
              <a:buSzPct val="92000"/>
              <a:buFont typeface="Wingdings 2" panose="05020102010507070707" pitchFamily="18" charset="2"/>
              <a:buChar char=""/>
            </a:pPr>
            <a:endParaRPr lang="en-US">
              <a:solidFill>
                <a:schemeClr val="tx2"/>
              </a:solidFill>
            </a:endParaRPr>
          </a:p>
        </p:txBody>
      </p:sp>
    </p:spTree>
    <p:extLst>
      <p:ext uri="{BB962C8B-B14F-4D97-AF65-F5344CB8AC3E}">
        <p14:creationId xmlns:p14="http://schemas.microsoft.com/office/powerpoint/2010/main" val="259866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3737-570E-CEFA-FE93-D735C0A11EA5}"/>
              </a:ext>
            </a:extLst>
          </p:cNvPr>
          <p:cNvSpPr>
            <a:spLocks noGrp="1"/>
          </p:cNvSpPr>
          <p:nvPr>
            <p:ph type="title"/>
          </p:nvPr>
        </p:nvSpPr>
        <p:spPr>
          <a:xfrm>
            <a:off x="581193" y="729658"/>
            <a:ext cx="11029616" cy="988332"/>
          </a:xfrm>
        </p:spPr>
        <p:txBody>
          <a:bodyPr anchor="b">
            <a:normAutofit/>
          </a:bodyPr>
          <a:lstStyle/>
          <a:p>
            <a:r>
              <a:rPr lang="en-US"/>
              <a:t>Protecting your data </a:t>
            </a:r>
          </a:p>
        </p:txBody>
      </p:sp>
      <p:sp>
        <p:nvSpPr>
          <p:cNvPr id="4" name="Content Placeholder 3">
            <a:extLst>
              <a:ext uri="{FF2B5EF4-FFF2-40B4-BE49-F238E27FC236}">
                <a16:creationId xmlns:a16="http://schemas.microsoft.com/office/drawing/2014/main" id="{82177864-B0A6-506C-2391-05D611893CDF}"/>
              </a:ext>
            </a:extLst>
          </p:cNvPr>
          <p:cNvSpPr>
            <a:spLocks noGrp="1"/>
          </p:cNvSpPr>
          <p:nvPr>
            <p:ph sz="half" idx="1"/>
          </p:nvPr>
        </p:nvSpPr>
        <p:spPr>
          <a:xfrm>
            <a:off x="581193" y="2228003"/>
            <a:ext cx="5422390" cy="3633047"/>
          </a:xfrm>
        </p:spPr>
        <p:txBody>
          <a:bodyPr anchor="ctr">
            <a:normAutofit/>
          </a:bodyPr>
          <a:lstStyle/>
          <a:p>
            <a:pPr marL="305435" indent="-305435"/>
            <a:r>
              <a:rPr lang="en-US" b="1"/>
              <a:t>Encrypt your data – </a:t>
            </a:r>
            <a:r>
              <a:rPr lang="en-US"/>
              <a:t>TrueCrypt</a:t>
            </a:r>
          </a:p>
          <a:p>
            <a:pPr marL="305435" indent="-305435"/>
            <a:r>
              <a:rPr lang="en-US" b="1"/>
              <a:t>Backup your data</a:t>
            </a:r>
            <a:endParaRPr lang="en-US"/>
          </a:p>
          <a:p>
            <a:pPr marL="305435" indent="-305435"/>
            <a:r>
              <a:rPr lang="en-US" b="1"/>
              <a:t>Anti-malware protection is a must</a:t>
            </a:r>
            <a:endParaRPr lang="en-US"/>
          </a:p>
          <a:p>
            <a:pPr marL="305435" indent="-305435"/>
            <a:r>
              <a:rPr lang="en-US" b="1"/>
              <a:t>Make your old computers' hard drives unreadable</a:t>
            </a:r>
            <a:endParaRPr lang="en-US"/>
          </a:p>
          <a:p>
            <a:pPr marL="305435" indent="-305435"/>
            <a:r>
              <a:rPr lang="en-US" b="1"/>
              <a:t>Install operating system updates</a:t>
            </a:r>
            <a:endParaRPr lang="en-US"/>
          </a:p>
          <a:p>
            <a:pPr marL="305435" indent="-305435"/>
            <a:endParaRPr lang="en-US"/>
          </a:p>
        </p:txBody>
      </p:sp>
      <p:pic>
        <p:nvPicPr>
          <p:cNvPr id="7" name="Picture 7" descr="Graphical user interface, website&#10;&#10;Description automatically generated">
            <a:extLst>
              <a:ext uri="{FF2B5EF4-FFF2-40B4-BE49-F238E27FC236}">
                <a16:creationId xmlns:a16="http://schemas.microsoft.com/office/drawing/2014/main" id="{95AA4E6B-A659-D7FF-C591-E8EF64CC72A4}"/>
              </a:ext>
            </a:extLst>
          </p:cNvPr>
          <p:cNvPicPr>
            <a:picLocks noGrp="1" noChangeAspect="1"/>
          </p:cNvPicPr>
          <p:nvPr>
            <p:ph sz="half" idx="2"/>
          </p:nvPr>
        </p:nvPicPr>
        <p:blipFill rotWithShape="1">
          <a:blip r:embed="rId2"/>
          <a:srcRect t="5964"/>
          <a:stretch/>
        </p:blipFill>
        <p:spPr>
          <a:xfrm>
            <a:off x="6188417" y="2228003"/>
            <a:ext cx="5422392" cy="3633047"/>
          </a:xfrm>
          <a:noFill/>
        </p:spPr>
      </p:pic>
    </p:spTree>
    <p:extLst>
      <p:ext uri="{BB962C8B-B14F-4D97-AF65-F5344CB8AC3E}">
        <p14:creationId xmlns:p14="http://schemas.microsoft.com/office/powerpoint/2010/main" val="61828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1174-DC31-7E58-4DB7-5E6AEA22193A}"/>
              </a:ext>
            </a:extLst>
          </p:cNvPr>
          <p:cNvSpPr>
            <a:spLocks noGrp="1"/>
          </p:cNvSpPr>
          <p:nvPr>
            <p:ph type="title"/>
          </p:nvPr>
        </p:nvSpPr>
        <p:spPr>
          <a:xfrm>
            <a:off x="581192" y="702156"/>
            <a:ext cx="11029616" cy="1013800"/>
          </a:xfrm>
        </p:spPr>
        <p:txBody>
          <a:bodyPr anchor="b">
            <a:normAutofit/>
          </a:bodyPr>
          <a:lstStyle/>
          <a:p>
            <a:r>
              <a:rPr lang="en-US"/>
              <a:t>Data Security in the  "Cloud"</a:t>
            </a:r>
          </a:p>
        </p:txBody>
      </p:sp>
      <p:graphicFrame>
        <p:nvGraphicFramePr>
          <p:cNvPr id="9" name="Content Placeholder 3">
            <a:extLst>
              <a:ext uri="{FF2B5EF4-FFF2-40B4-BE49-F238E27FC236}">
                <a16:creationId xmlns:a16="http://schemas.microsoft.com/office/drawing/2014/main" id="{5193C396-2022-3F49-591A-5233A610B101}"/>
              </a:ext>
            </a:extLst>
          </p:cNvPr>
          <p:cNvGraphicFramePr>
            <a:graphicFrameLocks noGrp="1"/>
          </p:cNvGraphicFramePr>
          <p:nvPr>
            <p:ph idx="1"/>
            <p:extLst>
              <p:ext uri="{D42A27DB-BD31-4B8C-83A1-F6EECF244321}">
                <p14:modId xmlns:p14="http://schemas.microsoft.com/office/powerpoint/2010/main" val="2726639422"/>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97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913F-3DBD-1B82-FB6B-EE493AA6790E}"/>
              </a:ext>
            </a:extLst>
          </p:cNvPr>
          <p:cNvSpPr>
            <a:spLocks noGrp="1"/>
          </p:cNvSpPr>
          <p:nvPr>
            <p:ph type="title"/>
          </p:nvPr>
        </p:nvSpPr>
        <p:spPr>
          <a:xfrm>
            <a:off x="581192" y="702156"/>
            <a:ext cx="11029616" cy="1013800"/>
          </a:xfrm>
        </p:spPr>
        <p:txBody>
          <a:bodyPr anchor="b">
            <a:normAutofit/>
          </a:bodyPr>
          <a:lstStyle/>
          <a:p>
            <a:r>
              <a:rPr lang="en-US"/>
              <a:t>Cloud Data security …........</a:t>
            </a:r>
          </a:p>
        </p:txBody>
      </p:sp>
      <p:graphicFrame>
        <p:nvGraphicFramePr>
          <p:cNvPr id="7" name="Content Placeholder 3">
            <a:extLst>
              <a:ext uri="{FF2B5EF4-FFF2-40B4-BE49-F238E27FC236}">
                <a16:creationId xmlns:a16="http://schemas.microsoft.com/office/drawing/2014/main" id="{42ACAE37-75A4-C193-484C-BE3180E46DCD}"/>
              </a:ext>
            </a:extLst>
          </p:cNvPr>
          <p:cNvGraphicFramePr>
            <a:graphicFrameLocks noGrp="1"/>
          </p:cNvGraphicFramePr>
          <p:nvPr>
            <p:ph idx="1"/>
            <p:extLst>
              <p:ext uri="{D42A27DB-BD31-4B8C-83A1-F6EECF244321}">
                <p14:modId xmlns:p14="http://schemas.microsoft.com/office/powerpoint/2010/main" val="1968519783"/>
              </p:ext>
            </p:extLst>
          </p:nvPr>
        </p:nvGraphicFramePr>
        <p:xfrm>
          <a:off x="643651" y="2180496"/>
          <a:ext cx="5907976"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3" descr="A picture containing graphical user interface&#10;&#10;Description automatically generated">
            <a:extLst>
              <a:ext uri="{FF2B5EF4-FFF2-40B4-BE49-F238E27FC236}">
                <a16:creationId xmlns:a16="http://schemas.microsoft.com/office/drawing/2014/main" id="{C73B857E-BB3F-61D3-DF9E-910AAE908688}"/>
              </a:ext>
            </a:extLst>
          </p:cNvPr>
          <p:cNvPicPr>
            <a:picLocks noChangeAspect="1"/>
          </p:cNvPicPr>
          <p:nvPr/>
        </p:nvPicPr>
        <p:blipFill>
          <a:blip r:embed="rId7"/>
          <a:stretch>
            <a:fillRect/>
          </a:stretch>
        </p:blipFill>
        <p:spPr>
          <a:xfrm>
            <a:off x="6660630" y="2483817"/>
            <a:ext cx="4929265" cy="2989645"/>
          </a:xfrm>
          <a:prstGeom prst="rect">
            <a:avLst/>
          </a:prstGeom>
        </p:spPr>
      </p:pic>
    </p:spTree>
    <p:extLst>
      <p:ext uri="{BB962C8B-B14F-4D97-AF65-F5344CB8AC3E}">
        <p14:creationId xmlns:p14="http://schemas.microsoft.com/office/powerpoint/2010/main" val="961085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594C-7553-E06E-AA75-4A7B8C64304E}"/>
              </a:ext>
            </a:extLst>
          </p:cNvPr>
          <p:cNvSpPr>
            <a:spLocks noGrp="1"/>
          </p:cNvSpPr>
          <p:nvPr>
            <p:ph type="title"/>
          </p:nvPr>
        </p:nvSpPr>
        <p:spPr>
          <a:xfrm>
            <a:off x="581192" y="702156"/>
            <a:ext cx="11029616" cy="1013800"/>
          </a:xfrm>
        </p:spPr>
        <p:txBody>
          <a:bodyPr anchor="b">
            <a:normAutofit/>
          </a:bodyPr>
          <a:lstStyle/>
          <a:p>
            <a:r>
              <a:rPr lang="en-US"/>
              <a:t>Protecting your data on a cloud system</a:t>
            </a:r>
          </a:p>
        </p:txBody>
      </p:sp>
      <p:graphicFrame>
        <p:nvGraphicFramePr>
          <p:cNvPr id="5" name="Content Placeholder 2">
            <a:extLst>
              <a:ext uri="{FF2B5EF4-FFF2-40B4-BE49-F238E27FC236}">
                <a16:creationId xmlns:a16="http://schemas.microsoft.com/office/drawing/2014/main" id="{04C299BE-64D4-0B55-4908-80CA937BC85E}"/>
              </a:ext>
            </a:extLst>
          </p:cNvPr>
          <p:cNvGraphicFramePr>
            <a:graphicFrameLocks noGrp="1"/>
          </p:cNvGraphicFramePr>
          <p:nvPr>
            <p:ph idx="1"/>
            <p:extLst>
              <p:ext uri="{D42A27DB-BD31-4B8C-83A1-F6EECF244321}">
                <p14:modId xmlns:p14="http://schemas.microsoft.com/office/powerpoint/2010/main" val="2072561839"/>
              </p:ext>
            </p:extLst>
          </p:nvPr>
        </p:nvGraphicFramePr>
        <p:xfrm>
          <a:off x="581192" y="2180496"/>
          <a:ext cx="6180894" cy="4249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7" name="Picture 27" descr="A picture containing icon&#10;&#10;Description automatically generated">
            <a:extLst>
              <a:ext uri="{FF2B5EF4-FFF2-40B4-BE49-F238E27FC236}">
                <a16:creationId xmlns:a16="http://schemas.microsoft.com/office/drawing/2014/main" id="{1F66825A-5334-A265-FF1B-CB38AB929A91}"/>
              </a:ext>
            </a:extLst>
          </p:cNvPr>
          <p:cNvPicPr>
            <a:picLocks noChangeAspect="1"/>
          </p:cNvPicPr>
          <p:nvPr/>
        </p:nvPicPr>
        <p:blipFill>
          <a:blip r:embed="rId7"/>
          <a:stretch>
            <a:fillRect/>
          </a:stretch>
        </p:blipFill>
        <p:spPr>
          <a:xfrm>
            <a:off x="7051134" y="2381152"/>
            <a:ext cx="4375009" cy="2932512"/>
          </a:xfrm>
          <a:prstGeom prst="rect">
            <a:avLst/>
          </a:prstGeom>
        </p:spPr>
      </p:pic>
    </p:spTree>
    <p:extLst>
      <p:ext uri="{BB962C8B-B14F-4D97-AF65-F5344CB8AC3E}">
        <p14:creationId xmlns:p14="http://schemas.microsoft.com/office/powerpoint/2010/main" val="2038020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735C-B5C9-159E-23C9-0E17842E3F1D}"/>
              </a:ext>
            </a:extLst>
          </p:cNvPr>
          <p:cNvSpPr>
            <a:spLocks noGrp="1"/>
          </p:cNvSpPr>
          <p:nvPr>
            <p:ph type="title"/>
          </p:nvPr>
        </p:nvSpPr>
        <p:spPr>
          <a:xfrm>
            <a:off x="581192" y="702156"/>
            <a:ext cx="11029616" cy="1013800"/>
          </a:xfrm>
        </p:spPr>
        <p:txBody>
          <a:bodyPr anchor="b">
            <a:normAutofit/>
          </a:bodyPr>
          <a:lstStyle/>
          <a:p>
            <a:r>
              <a:rPr lang="en-US"/>
              <a:t>System security</a:t>
            </a:r>
          </a:p>
        </p:txBody>
      </p:sp>
      <p:graphicFrame>
        <p:nvGraphicFramePr>
          <p:cNvPr id="5" name="Content Placeholder 2">
            <a:extLst>
              <a:ext uri="{FF2B5EF4-FFF2-40B4-BE49-F238E27FC236}">
                <a16:creationId xmlns:a16="http://schemas.microsoft.com/office/drawing/2014/main" id="{802366EF-3162-D590-FDE0-363AE4C06A95}"/>
              </a:ext>
            </a:extLst>
          </p:cNvPr>
          <p:cNvGraphicFramePr>
            <a:graphicFrameLocks noGrp="1"/>
          </p:cNvGraphicFramePr>
          <p:nvPr>
            <p:ph idx="1"/>
            <p:extLst>
              <p:ext uri="{D42A27DB-BD31-4B8C-83A1-F6EECF244321}">
                <p14:modId xmlns:p14="http://schemas.microsoft.com/office/powerpoint/2010/main" val="271777532"/>
              </p:ext>
            </p:extLst>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471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A840-4F1B-7335-1CCA-02EC322F9B55}"/>
              </a:ext>
            </a:extLst>
          </p:cNvPr>
          <p:cNvSpPr>
            <a:spLocks noGrp="1"/>
          </p:cNvSpPr>
          <p:nvPr>
            <p:ph type="title"/>
          </p:nvPr>
        </p:nvSpPr>
        <p:spPr>
          <a:xfrm>
            <a:off x="581193" y="729658"/>
            <a:ext cx="11029616" cy="988332"/>
          </a:xfrm>
        </p:spPr>
        <p:txBody>
          <a:bodyPr anchor="b">
            <a:normAutofit/>
          </a:bodyPr>
          <a:lstStyle/>
          <a:p>
            <a:r>
              <a:rPr lang="en-US"/>
              <a:t>Vulnerabilities  to Security systems</a:t>
            </a:r>
          </a:p>
        </p:txBody>
      </p:sp>
      <p:sp>
        <p:nvSpPr>
          <p:cNvPr id="3" name="Content Placeholder 2">
            <a:extLst>
              <a:ext uri="{FF2B5EF4-FFF2-40B4-BE49-F238E27FC236}">
                <a16:creationId xmlns:a16="http://schemas.microsoft.com/office/drawing/2014/main" id="{74A28160-48C6-E1B5-9CFD-C767A0B01852}"/>
              </a:ext>
            </a:extLst>
          </p:cNvPr>
          <p:cNvSpPr>
            <a:spLocks noGrp="1"/>
          </p:cNvSpPr>
          <p:nvPr>
            <p:ph sz="half" idx="1"/>
          </p:nvPr>
        </p:nvSpPr>
        <p:spPr>
          <a:xfrm>
            <a:off x="581193" y="2228003"/>
            <a:ext cx="5422390" cy="3633047"/>
          </a:xfrm>
        </p:spPr>
        <p:txBody>
          <a:bodyPr anchor="ctr">
            <a:normAutofit/>
          </a:bodyPr>
          <a:lstStyle/>
          <a:p>
            <a:pPr marL="305435" indent="-305435"/>
            <a:endParaRPr lang="en-US"/>
          </a:p>
          <a:p>
            <a:pPr marL="305435" indent="-305435"/>
            <a:r>
              <a:rPr lang="en-US"/>
              <a:t>Unpatched Security Vulnerabilities</a:t>
            </a:r>
          </a:p>
          <a:p>
            <a:pPr marL="305435" indent="-305435"/>
            <a:r>
              <a:rPr lang="en-US"/>
              <a:t>Hidden Backdoor Programs</a:t>
            </a:r>
          </a:p>
          <a:p>
            <a:pPr marL="305435" indent="-305435"/>
            <a:r>
              <a:rPr lang="en-US"/>
              <a:t>Superuser or Admin Account Privileges</a:t>
            </a:r>
          </a:p>
          <a:p>
            <a:pPr marL="305435" indent="-305435"/>
            <a:r>
              <a:rPr lang="en-US"/>
              <a:t>Security Bugs in Software or Programming Interfaces</a:t>
            </a:r>
          </a:p>
          <a:p>
            <a:pPr marL="305435" indent="-305435"/>
            <a:endParaRPr lang="en-US"/>
          </a:p>
        </p:txBody>
      </p:sp>
      <p:pic>
        <p:nvPicPr>
          <p:cNvPr id="4" name="Picture 4" descr="A picture containing diagram&#10;&#10;Description automatically generated">
            <a:extLst>
              <a:ext uri="{FF2B5EF4-FFF2-40B4-BE49-F238E27FC236}">
                <a16:creationId xmlns:a16="http://schemas.microsoft.com/office/drawing/2014/main" id="{1282003B-7F57-D488-627B-6E5810F320E7}"/>
              </a:ext>
            </a:extLst>
          </p:cNvPr>
          <p:cNvPicPr>
            <a:picLocks noChangeAspect="1"/>
          </p:cNvPicPr>
          <p:nvPr/>
        </p:nvPicPr>
        <p:blipFill>
          <a:blip r:embed="rId2"/>
          <a:stretch>
            <a:fillRect/>
          </a:stretch>
        </p:blipFill>
        <p:spPr>
          <a:xfrm>
            <a:off x="6188417" y="2492367"/>
            <a:ext cx="5422392" cy="3104319"/>
          </a:xfrm>
          <a:prstGeom prst="rect">
            <a:avLst/>
          </a:prstGeom>
          <a:noFill/>
        </p:spPr>
      </p:pic>
    </p:spTree>
    <p:extLst>
      <p:ext uri="{BB962C8B-B14F-4D97-AF65-F5344CB8AC3E}">
        <p14:creationId xmlns:p14="http://schemas.microsoft.com/office/powerpoint/2010/main" val="70371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BE25-9E02-8B16-9A5F-6A7B628DA967}"/>
              </a:ext>
            </a:extLst>
          </p:cNvPr>
          <p:cNvSpPr>
            <a:spLocks noGrp="1"/>
          </p:cNvSpPr>
          <p:nvPr>
            <p:ph type="title"/>
          </p:nvPr>
        </p:nvSpPr>
        <p:spPr/>
        <p:txBody>
          <a:bodyPr/>
          <a:lstStyle/>
          <a:p>
            <a:r>
              <a:rPr lang="en-US">
                <a:ea typeface="+mj-lt"/>
                <a:cs typeface="+mj-lt"/>
              </a:rPr>
              <a:t>learning objectives</a:t>
            </a:r>
            <a:endParaRPr lang="en-US"/>
          </a:p>
        </p:txBody>
      </p:sp>
      <p:sp>
        <p:nvSpPr>
          <p:cNvPr id="3" name="Content Placeholder 2">
            <a:extLst>
              <a:ext uri="{FF2B5EF4-FFF2-40B4-BE49-F238E27FC236}">
                <a16:creationId xmlns:a16="http://schemas.microsoft.com/office/drawing/2014/main" id="{C18B8B8A-3E4E-2450-473A-499F24B3105E}"/>
              </a:ext>
            </a:extLst>
          </p:cNvPr>
          <p:cNvSpPr>
            <a:spLocks noGrp="1"/>
          </p:cNvSpPr>
          <p:nvPr>
            <p:ph idx="1"/>
          </p:nvPr>
        </p:nvSpPr>
        <p:spPr>
          <a:xfrm>
            <a:off x="413924" y="2933203"/>
            <a:ext cx="11029615" cy="3678303"/>
          </a:xfrm>
        </p:spPr>
        <p:txBody>
          <a:bodyPr vert="horz" lIns="91440" tIns="45720" rIns="91440" bIns="45720" rtlCol="0" anchor="ctr">
            <a:noAutofit/>
          </a:bodyPr>
          <a:lstStyle/>
          <a:p>
            <a:pPr marL="305435" indent="-305435"/>
            <a:r>
              <a:rPr lang="en-US" sz="2800"/>
              <a:t>Computer Security </a:t>
            </a:r>
          </a:p>
          <a:p>
            <a:pPr marL="305435" indent="-305435"/>
            <a:r>
              <a:rPr lang="en-US" sz="2800"/>
              <a:t>Cybersecurity as Related to Cybercrime</a:t>
            </a:r>
          </a:p>
          <a:p>
            <a:pPr marL="305435" indent="-305435"/>
            <a:r>
              <a:rPr lang="en-US" sz="2800"/>
              <a:t>Security vs Privacy</a:t>
            </a:r>
          </a:p>
          <a:p>
            <a:pPr marL="305435" indent="-305435"/>
            <a:r>
              <a:rPr lang="en-US" sz="2800"/>
              <a:t>Three Categories of Cybersecurity</a:t>
            </a:r>
          </a:p>
          <a:p>
            <a:pPr marL="305435" indent="-305435"/>
            <a:r>
              <a:rPr lang="en-US" sz="2800"/>
              <a:t>Cloud Computing and Security</a:t>
            </a:r>
          </a:p>
          <a:p>
            <a:pPr marL="0" indent="0">
              <a:buNone/>
            </a:pPr>
            <a:endParaRPr lang="en-US" sz="2400"/>
          </a:p>
          <a:p>
            <a:pPr marL="0" indent="0">
              <a:buNone/>
            </a:pPr>
            <a:endParaRPr lang="en-US" sz="2400"/>
          </a:p>
          <a:p>
            <a:pPr marL="305435" indent="-305435"/>
            <a:endParaRPr lang="en-US" sz="2400"/>
          </a:p>
        </p:txBody>
      </p:sp>
    </p:spTree>
    <p:extLst>
      <p:ext uri="{BB962C8B-B14F-4D97-AF65-F5344CB8AC3E}">
        <p14:creationId xmlns:p14="http://schemas.microsoft.com/office/powerpoint/2010/main" val="3146805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6655-B0F8-DC5C-68EF-580AAB4E419B}"/>
              </a:ext>
            </a:extLst>
          </p:cNvPr>
          <p:cNvSpPr>
            <a:spLocks noGrp="1"/>
          </p:cNvSpPr>
          <p:nvPr>
            <p:ph type="title"/>
          </p:nvPr>
        </p:nvSpPr>
        <p:spPr>
          <a:xfrm>
            <a:off x="581193" y="729658"/>
            <a:ext cx="11029616" cy="988332"/>
          </a:xfrm>
        </p:spPr>
        <p:txBody>
          <a:bodyPr anchor="b">
            <a:normAutofit/>
          </a:bodyPr>
          <a:lstStyle/>
          <a:p>
            <a:r>
              <a:rPr lang="en-US"/>
              <a:t>Malicious  programs</a:t>
            </a:r>
          </a:p>
        </p:txBody>
      </p:sp>
      <p:sp>
        <p:nvSpPr>
          <p:cNvPr id="3" name="Content Placeholder 2">
            <a:extLst>
              <a:ext uri="{FF2B5EF4-FFF2-40B4-BE49-F238E27FC236}">
                <a16:creationId xmlns:a16="http://schemas.microsoft.com/office/drawing/2014/main" id="{28AFECA5-FD49-EB1C-905A-CA0F85E37E90}"/>
              </a:ext>
            </a:extLst>
          </p:cNvPr>
          <p:cNvSpPr>
            <a:spLocks noGrp="1"/>
          </p:cNvSpPr>
          <p:nvPr>
            <p:ph sz="half" idx="1"/>
          </p:nvPr>
        </p:nvSpPr>
        <p:spPr>
          <a:xfrm>
            <a:off x="581193" y="2228003"/>
            <a:ext cx="5422390" cy="3633047"/>
          </a:xfrm>
        </p:spPr>
        <p:txBody>
          <a:bodyPr anchor="ctr">
            <a:normAutofit/>
          </a:bodyPr>
          <a:lstStyle/>
          <a:p>
            <a:pPr marL="305435" indent="-305435"/>
            <a:r>
              <a:rPr lang="en-US"/>
              <a:t>Malware</a:t>
            </a:r>
          </a:p>
          <a:p>
            <a:pPr marL="305435" indent="-305435"/>
            <a:r>
              <a:rPr lang="en-US"/>
              <a:t>Phishing</a:t>
            </a:r>
          </a:p>
          <a:p>
            <a:pPr marL="305435" indent="-305435"/>
            <a:r>
              <a:rPr lang="en-US"/>
              <a:t>Man-in-the-middle attack</a:t>
            </a:r>
          </a:p>
          <a:p>
            <a:pPr marL="305435" indent="-305435"/>
            <a:r>
              <a:rPr lang="en-US"/>
              <a:t>Denial-of-service attack</a:t>
            </a:r>
          </a:p>
          <a:p>
            <a:pPr marL="305435" indent="-305435"/>
            <a:r>
              <a:rPr lang="en-US"/>
              <a:t>SQL injection</a:t>
            </a:r>
          </a:p>
          <a:p>
            <a:pPr marL="305435" indent="-305435"/>
            <a:r>
              <a:rPr lang="en-US"/>
              <a:t>Zero-day exploit</a:t>
            </a:r>
          </a:p>
          <a:p>
            <a:pPr marL="305435" indent="-305435"/>
            <a:endParaRPr lang="en-US"/>
          </a:p>
        </p:txBody>
      </p:sp>
      <p:pic>
        <p:nvPicPr>
          <p:cNvPr id="4" name="Picture 4" descr="Diagram&#10;&#10;Description automatically generated">
            <a:extLst>
              <a:ext uri="{FF2B5EF4-FFF2-40B4-BE49-F238E27FC236}">
                <a16:creationId xmlns:a16="http://schemas.microsoft.com/office/drawing/2014/main" id="{A247001E-F829-E4E1-2D0F-3B2428E3C639}"/>
              </a:ext>
            </a:extLst>
          </p:cNvPr>
          <p:cNvPicPr>
            <a:picLocks noChangeAspect="1"/>
          </p:cNvPicPr>
          <p:nvPr/>
        </p:nvPicPr>
        <p:blipFill>
          <a:blip r:embed="rId2"/>
          <a:stretch>
            <a:fillRect/>
          </a:stretch>
        </p:blipFill>
        <p:spPr>
          <a:xfrm>
            <a:off x="6188417" y="2465255"/>
            <a:ext cx="5422392" cy="3158543"/>
          </a:xfrm>
          <a:prstGeom prst="rect">
            <a:avLst/>
          </a:prstGeom>
          <a:noFill/>
        </p:spPr>
      </p:pic>
    </p:spTree>
    <p:extLst>
      <p:ext uri="{BB962C8B-B14F-4D97-AF65-F5344CB8AC3E}">
        <p14:creationId xmlns:p14="http://schemas.microsoft.com/office/powerpoint/2010/main" val="1945187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5551-4040-AC2F-3A85-C0503A43B38F}"/>
              </a:ext>
            </a:extLst>
          </p:cNvPr>
          <p:cNvSpPr>
            <a:spLocks noGrp="1"/>
          </p:cNvSpPr>
          <p:nvPr>
            <p:ph type="title"/>
          </p:nvPr>
        </p:nvSpPr>
        <p:spPr>
          <a:xfrm>
            <a:off x="581193" y="729658"/>
            <a:ext cx="11029616" cy="988332"/>
          </a:xfrm>
        </p:spPr>
        <p:txBody>
          <a:bodyPr anchor="b">
            <a:normAutofit/>
          </a:bodyPr>
          <a:lstStyle/>
          <a:p>
            <a:r>
              <a:rPr lang="en-US"/>
              <a:t>System security....... best practices</a:t>
            </a:r>
          </a:p>
        </p:txBody>
      </p:sp>
      <p:sp>
        <p:nvSpPr>
          <p:cNvPr id="3" name="Content Placeholder 2">
            <a:extLst>
              <a:ext uri="{FF2B5EF4-FFF2-40B4-BE49-F238E27FC236}">
                <a16:creationId xmlns:a16="http://schemas.microsoft.com/office/drawing/2014/main" id="{99A820E2-9690-4A84-4396-372020115E78}"/>
              </a:ext>
            </a:extLst>
          </p:cNvPr>
          <p:cNvSpPr>
            <a:spLocks noGrp="1"/>
          </p:cNvSpPr>
          <p:nvPr>
            <p:ph sz="half" idx="1"/>
          </p:nvPr>
        </p:nvSpPr>
        <p:spPr>
          <a:xfrm>
            <a:off x="581193" y="2228003"/>
            <a:ext cx="5422390" cy="3633047"/>
          </a:xfrm>
        </p:spPr>
        <p:txBody>
          <a:bodyPr anchor="ctr">
            <a:normAutofit/>
          </a:bodyPr>
          <a:lstStyle/>
          <a:p>
            <a:pPr marL="305435" indent="-305435"/>
            <a:r>
              <a:rPr lang="en-US"/>
              <a:t>Change Management Procedures</a:t>
            </a:r>
          </a:p>
          <a:p>
            <a:pPr marL="305435" indent="-305435"/>
            <a:r>
              <a:rPr lang="en-US"/>
              <a:t>System logs for audit trails</a:t>
            </a:r>
          </a:p>
          <a:p>
            <a:pPr marL="305435" indent="-305435"/>
            <a:r>
              <a:rPr lang="en-US"/>
              <a:t>Data classification</a:t>
            </a:r>
          </a:p>
          <a:p>
            <a:pPr marL="305435" indent="-305435"/>
            <a:r>
              <a:rPr lang="en-US"/>
              <a:t>Patch management strategy</a:t>
            </a:r>
          </a:p>
        </p:txBody>
      </p:sp>
      <p:pic>
        <p:nvPicPr>
          <p:cNvPr id="4" name="Picture 4" descr="Diagram&#10;&#10;Description automatically generated">
            <a:extLst>
              <a:ext uri="{FF2B5EF4-FFF2-40B4-BE49-F238E27FC236}">
                <a16:creationId xmlns:a16="http://schemas.microsoft.com/office/drawing/2014/main" id="{EE2D96B6-B5F3-9FD5-F19A-3239333E5B74}"/>
              </a:ext>
            </a:extLst>
          </p:cNvPr>
          <p:cNvPicPr>
            <a:picLocks noChangeAspect="1"/>
          </p:cNvPicPr>
          <p:nvPr/>
        </p:nvPicPr>
        <p:blipFill>
          <a:blip r:embed="rId2"/>
          <a:stretch>
            <a:fillRect/>
          </a:stretch>
        </p:blipFill>
        <p:spPr>
          <a:xfrm>
            <a:off x="6188417" y="2655039"/>
            <a:ext cx="5422392" cy="2778975"/>
          </a:xfrm>
          <a:prstGeom prst="rect">
            <a:avLst/>
          </a:prstGeom>
          <a:noFill/>
        </p:spPr>
      </p:pic>
    </p:spTree>
    <p:extLst>
      <p:ext uri="{BB962C8B-B14F-4D97-AF65-F5344CB8AC3E}">
        <p14:creationId xmlns:p14="http://schemas.microsoft.com/office/powerpoint/2010/main" val="474605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735C-B5C9-159E-23C9-0E17842E3F1D}"/>
              </a:ext>
            </a:extLst>
          </p:cNvPr>
          <p:cNvSpPr>
            <a:spLocks noGrp="1"/>
          </p:cNvSpPr>
          <p:nvPr>
            <p:ph type="title"/>
          </p:nvPr>
        </p:nvSpPr>
        <p:spPr>
          <a:xfrm>
            <a:off x="581193" y="729658"/>
            <a:ext cx="11029616" cy="988332"/>
          </a:xfrm>
        </p:spPr>
        <p:txBody>
          <a:bodyPr anchor="b">
            <a:normAutofit/>
          </a:bodyPr>
          <a:lstStyle/>
          <a:p>
            <a:r>
              <a:rPr lang="en-US"/>
              <a:t>Network security Outline</a:t>
            </a:r>
          </a:p>
        </p:txBody>
      </p:sp>
      <p:pic>
        <p:nvPicPr>
          <p:cNvPr id="5" name="Picture 5" descr="Illuminated server room panel">
            <a:extLst>
              <a:ext uri="{FF2B5EF4-FFF2-40B4-BE49-F238E27FC236}">
                <a16:creationId xmlns:a16="http://schemas.microsoft.com/office/drawing/2014/main" id="{5432E721-4B41-D354-2091-E3F64791191C}"/>
              </a:ext>
            </a:extLst>
          </p:cNvPr>
          <p:cNvPicPr>
            <a:picLocks noGrp="1" noChangeAspect="1"/>
          </p:cNvPicPr>
          <p:nvPr>
            <p:ph sz="half" idx="1"/>
          </p:nvPr>
        </p:nvPicPr>
        <p:blipFill rotWithShape="1">
          <a:blip r:embed="rId3"/>
          <a:srcRect r="375" b="1"/>
          <a:stretch/>
        </p:blipFill>
        <p:spPr>
          <a:xfrm>
            <a:off x="581193" y="2228003"/>
            <a:ext cx="5422390" cy="3633047"/>
          </a:xfrm>
          <a:noFill/>
        </p:spPr>
      </p:pic>
      <p:sp>
        <p:nvSpPr>
          <p:cNvPr id="3" name="Content Placeholder 2">
            <a:extLst>
              <a:ext uri="{FF2B5EF4-FFF2-40B4-BE49-F238E27FC236}">
                <a16:creationId xmlns:a16="http://schemas.microsoft.com/office/drawing/2014/main" id="{C4AAB104-B883-64C9-3B90-121276476AF8}"/>
              </a:ext>
            </a:extLst>
          </p:cNvPr>
          <p:cNvSpPr>
            <a:spLocks noGrp="1"/>
          </p:cNvSpPr>
          <p:nvPr>
            <p:ph sz="half" idx="2"/>
          </p:nvPr>
        </p:nvSpPr>
        <p:spPr>
          <a:xfrm>
            <a:off x="6188417" y="2228003"/>
            <a:ext cx="5422392" cy="3633047"/>
          </a:xfrm>
        </p:spPr>
        <p:txBody>
          <a:bodyPr anchor="ctr">
            <a:normAutofit/>
          </a:bodyPr>
          <a:lstStyle/>
          <a:p>
            <a:pPr marL="305435" indent="-305435"/>
            <a:r>
              <a:rPr lang="en-US"/>
              <a:t>Define Network Security</a:t>
            </a:r>
          </a:p>
          <a:p>
            <a:pPr marL="305435" indent="-305435"/>
            <a:r>
              <a:rPr lang="en-US">
                <a:ea typeface="+mn-lt"/>
                <a:cs typeface="+mn-lt"/>
              </a:rPr>
              <a:t>Exploring Network Security</a:t>
            </a:r>
          </a:p>
          <a:p>
            <a:pPr marL="305435" indent="-305435"/>
            <a:r>
              <a:rPr lang="en-US"/>
              <a:t>What are types of Network Security?</a:t>
            </a:r>
          </a:p>
          <a:p>
            <a:pPr marL="305435" indent="-305435"/>
            <a:r>
              <a:rPr lang="en-US"/>
              <a:t>How is it connected to Computer Security?</a:t>
            </a:r>
          </a:p>
          <a:p>
            <a:pPr marL="305435" indent="-305435"/>
            <a:r>
              <a:rPr lang="en-US"/>
              <a:t>How is Network Security connected to Cyberethics?</a:t>
            </a:r>
          </a:p>
          <a:p>
            <a:pPr marL="305435" indent="-305435"/>
            <a:r>
              <a:rPr lang="en-US"/>
              <a:t>How does Network Security Work?</a:t>
            </a:r>
          </a:p>
          <a:p>
            <a:pPr marL="305435" indent="-305435"/>
            <a:r>
              <a:rPr lang="en-US"/>
              <a:t>What is the future of Network Security?</a:t>
            </a:r>
          </a:p>
          <a:p>
            <a:pPr marL="305435" indent="-305435"/>
            <a:endParaRPr lang="en-US"/>
          </a:p>
        </p:txBody>
      </p:sp>
    </p:spTree>
    <p:extLst>
      <p:ext uri="{BB962C8B-B14F-4D97-AF65-F5344CB8AC3E}">
        <p14:creationId xmlns:p14="http://schemas.microsoft.com/office/powerpoint/2010/main" val="426856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D2590-CFB6-69E3-6794-4C35B2CBE49D}"/>
              </a:ext>
            </a:extLst>
          </p:cNvPr>
          <p:cNvSpPr>
            <a:spLocks noGrp="1"/>
          </p:cNvSpPr>
          <p:nvPr>
            <p:ph type="title"/>
          </p:nvPr>
        </p:nvSpPr>
        <p:spPr/>
        <p:txBody>
          <a:bodyPr/>
          <a:lstStyle/>
          <a:p>
            <a:r>
              <a:rPr lang="en-US"/>
              <a:t>Defining network security</a:t>
            </a:r>
          </a:p>
        </p:txBody>
      </p:sp>
      <p:sp>
        <p:nvSpPr>
          <p:cNvPr id="3" name="Content Placeholder 2">
            <a:extLst>
              <a:ext uri="{FF2B5EF4-FFF2-40B4-BE49-F238E27FC236}">
                <a16:creationId xmlns:a16="http://schemas.microsoft.com/office/drawing/2014/main" id="{69372365-0C40-75A1-825E-A4688FF6FD09}"/>
              </a:ext>
            </a:extLst>
          </p:cNvPr>
          <p:cNvSpPr>
            <a:spLocks noGrp="1"/>
          </p:cNvSpPr>
          <p:nvPr>
            <p:ph sz="half" idx="1"/>
          </p:nvPr>
        </p:nvSpPr>
        <p:spPr/>
        <p:txBody>
          <a:bodyPr/>
          <a:lstStyle/>
          <a:p>
            <a:pPr marL="305435" indent="-305435"/>
            <a:r>
              <a:rPr lang="en-US">
                <a:solidFill>
                  <a:srgbClr val="1D252C"/>
                </a:solidFill>
                <a:latin typeface="TTHoves-Regular"/>
              </a:rPr>
              <a:t>Is the protection of underlying network infrastructure from unauthorized access, theft, or misuse.</a:t>
            </a:r>
          </a:p>
          <a:p>
            <a:pPr marL="305435" indent="-305435"/>
            <a:r>
              <a:rPr lang="en-US">
                <a:solidFill>
                  <a:srgbClr val="1D252C"/>
                </a:solidFill>
                <a:latin typeface="TTHoves-Regular"/>
              </a:rPr>
              <a:t>Works by combining multiple layers of defenses inside and at the edges of network</a:t>
            </a:r>
          </a:p>
        </p:txBody>
      </p:sp>
      <p:pic>
        <p:nvPicPr>
          <p:cNvPr id="10" name="Picture 10" descr="A picture containing text, electronics&#10;&#10;Description automatically generated">
            <a:extLst>
              <a:ext uri="{FF2B5EF4-FFF2-40B4-BE49-F238E27FC236}">
                <a16:creationId xmlns:a16="http://schemas.microsoft.com/office/drawing/2014/main" id="{DF238F47-3CF8-A4F0-BFD7-0303B111D515}"/>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6627854" y="2227263"/>
            <a:ext cx="4543342" cy="3633787"/>
          </a:xfrm>
        </p:spPr>
      </p:pic>
    </p:spTree>
    <p:extLst>
      <p:ext uri="{BB962C8B-B14F-4D97-AF65-F5344CB8AC3E}">
        <p14:creationId xmlns:p14="http://schemas.microsoft.com/office/powerpoint/2010/main" val="2951668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B35E4-5F57-39AB-9F32-F64EB8AA68B3}"/>
              </a:ext>
            </a:extLst>
          </p:cNvPr>
          <p:cNvSpPr>
            <a:spLocks noGrp="1"/>
          </p:cNvSpPr>
          <p:nvPr>
            <p:ph type="title"/>
          </p:nvPr>
        </p:nvSpPr>
        <p:spPr/>
        <p:txBody>
          <a:bodyPr/>
          <a:lstStyle/>
          <a:p>
            <a:r>
              <a:rPr lang="en-US"/>
              <a:t>Exploring network security</a:t>
            </a:r>
          </a:p>
        </p:txBody>
      </p:sp>
      <p:sp>
        <p:nvSpPr>
          <p:cNvPr id="4" name="Content Placeholder 3">
            <a:extLst>
              <a:ext uri="{FF2B5EF4-FFF2-40B4-BE49-F238E27FC236}">
                <a16:creationId xmlns:a16="http://schemas.microsoft.com/office/drawing/2014/main" id="{EBAF08D3-FAA5-04E9-4879-A5CBF6DA1475}"/>
              </a:ext>
            </a:extLst>
          </p:cNvPr>
          <p:cNvSpPr>
            <a:spLocks noGrp="1"/>
          </p:cNvSpPr>
          <p:nvPr>
            <p:ph sz="half" idx="2"/>
          </p:nvPr>
        </p:nvSpPr>
        <p:spPr/>
        <p:txBody>
          <a:bodyPr/>
          <a:lstStyle/>
          <a:p>
            <a:pPr marL="305435" indent="-305435"/>
            <a:r>
              <a:rPr lang="en-US"/>
              <a:t>Network Security is relevant to both businesses and consumers</a:t>
            </a:r>
          </a:p>
          <a:p>
            <a:pPr marL="305435" indent="-305435"/>
            <a:r>
              <a:rPr lang="en-US"/>
              <a:t>There are many tools and applications that can help both consumers and businesses of all sizes. </a:t>
            </a:r>
          </a:p>
          <a:p>
            <a:pPr marL="305435" indent="-305435"/>
            <a:endParaRPr lang="en-US"/>
          </a:p>
        </p:txBody>
      </p:sp>
      <p:pic>
        <p:nvPicPr>
          <p:cNvPr id="6" name="Picture 6" descr="A picture containing outdoor, night, light, dark&#10;&#10;Description automatically generated">
            <a:extLst>
              <a:ext uri="{FF2B5EF4-FFF2-40B4-BE49-F238E27FC236}">
                <a16:creationId xmlns:a16="http://schemas.microsoft.com/office/drawing/2014/main" id="{4289FE57-52FE-F55E-5140-6BB8B1E31F54}"/>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473869" y="2169073"/>
            <a:ext cx="5532829" cy="3697974"/>
          </a:xfrm>
        </p:spPr>
      </p:pic>
    </p:spTree>
    <p:extLst>
      <p:ext uri="{BB962C8B-B14F-4D97-AF65-F5344CB8AC3E}">
        <p14:creationId xmlns:p14="http://schemas.microsoft.com/office/powerpoint/2010/main" val="931466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BE50-FFBB-39FA-D3A7-94ED3A647FC0}"/>
              </a:ext>
            </a:extLst>
          </p:cNvPr>
          <p:cNvSpPr>
            <a:spLocks noGrp="1"/>
          </p:cNvSpPr>
          <p:nvPr>
            <p:ph type="title"/>
          </p:nvPr>
        </p:nvSpPr>
        <p:spPr>
          <a:xfrm>
            <a:off x="581193" y="729658"/>
            <a:ext cx="11029616" cy="988332"/>
          </a:xfrm>
        </p:spPr>
        <p:txBody>
          <a:bodyPr anchor="b">
            <a:normAutofit/>
          </a:bodyPr>
          <a:lstStyle/>
          <a:p>
            <a:r>
              <a:rPr lang="en-US"/>
              <a:t>Types of network security</a:t>
            </a:r>
          </a:p>
        </p:txBody>
      </p:sp>
      <p:pic>
        <p:nvPicPr>
          <p:cNvPr id="7" name="Picture 7">
            <a:extLst>
              <a:ext uri="{FF2B5EF4-FFF2-40B4-BE49-F238E27FC236}">
                <a16:creationId xmlns:a16="http://schemas.microsoft.com/office/drawing/2014/main" id="{37989D6C-E0E6-1669-548B-2A7D0B8CCFA1}"/>
              </a:ext>
            </a:extLst>
          </p:cNvPr>
          <p:cNvPicPr>
            <a:picLocks noGrp="1" noChangeAspect="1"/>
          </p:cNvPicPr>
          <p:nvPr>
            <p:ph sz="half" idx="1"/>
          </p:nvPr>
        </p:nvPicPr>
        <p:blipFill>
          <a:blip r:embed="rId3">
            <a:extLst>
              <a:ext uri="{837473B0-CC2E-450A-ABE3-18F120FF3D39}">
                <a1611:picAttrSrcUrl xmlns:a1611="http://schemas.microsoft.com/office/drawing/2016/11/main" r:id="rId4"/>
              </a:ext>
            </a:extLst>
          </a:blip>
          <a:stretch>
            <a:fillRect/>
          </a:stretch>
        </p:blipFill>
        <p:spPr>
          <a:xfrm>
            <a:off x="581193" y="2553369"/>
            <a:ext cx="5422390" cy="2982314"/>
          </a:xfrm>
          <a:noFill/>
        </p:spPr>
      </p:pic>
      <p:sp>
        <p:nvSpPr>
          <p:cNvPr id="3" name="Content Placeholder 2">
            <a:extLst>
              <a:ext uri="{FF2B5EF4-FFF2-40B4-BE49-F238E27FC236}">
                <a16:creationId xmlns:a16="http://schemas.microsoft.com/office/drawing/2014/main" id="{C62AD6B8-E7A2-343B-4E18-2860E3C6DC2A}"/>
              </a:ext>
            </a:extLst>
          </p:cNvPr>
          <p:cNvSpPr>
            <a:spLocks noGrp="1"/>
          </p:cNvSpPr>
          <p:nvPr>
            <p:ph sz="half" idx="2"/>
          </p:nvPr>
        </p:nvSpPr>
        <p:spPr>
          <a:xfrm>
            <a:off x="6188417" y="2228003"/>
            <a:ext cx="5422392" cy="3633047"/>
          </a:xfrm>
        </p:spPr>
        <p:txBody>
          <a:bodyPr anchor="ctr">
            <a:normAutofit/>
          </a:bodyPr>
          <a:lstStyle/>
          <a:p>
            <a:pPr marL="0" indent="0">
              <a:buNone/>
            </a:pPr>
            <a:endParaRPr lang="en-US"/>
          </a:p>
          <a:p>
            <a:pPr marL="305435" indent="-305435"/>
            <a:r>
              <a:rPr lang="en-US"/>
              <a:t>Network Access Control</a:t>
            </a:r>
          </a:p>
          <a:p>
            <a:pPr marL="305435" indent="-305435"/>
            <a:r>
              <a:rPr lang="en-US"/>
              <a:t>Antivirus and Antimalware Software</a:t>
            </a:r>
          </a:p>
          <a:p>
            <a:pPr marL="305435" indent="-305435"/>
            <a:r>
              <a:rPr lang="en-US"/>
              <a:t>Firewall Protection</a:t>
            </a:r>
          </a:p>
          <a:p>
            <a:pPr marL="305435" indent="-305435"/>
            <a:r>
              <a:rPr lang="en-US"/>
              <a:t>Virtual Private Networks</a:t>
            </a:r>
          </a:p>
          <a:p>
            <a:pPr marL="305435" indent="-305435"/>
            <a:endParaRPr lang="en-US"/>
          </a:p>
        </p:txBody>
      </p:sp>
    </p:spTree>
    <p:extLst>
      <p:ext uri="{BB962C8B-B14F-4D97-AF65-F5344CB8AC3E}">
        <p14:creationId xmlns:p14="http://schemas.microsoft.com/office/powerpoint/2010/main" val="3427691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0D6C-7990-C1E4-2B2D-0F60662AE186}"/>
              </a:ext>
            </a:extLst>
          </p:cNvPr>
          <p:cNvSpPr>
            <a:spLocks noGrp="1"/>
          </p:cNvSpPr>
          <p:nvPr>
            <p:ph type="title"/>
          </p:nvPr>
        </p:nvSpPr>
        <p:spPr>
          <a:xfrm>
            <a:off x="581193" y="729658"/>
            <a:ext cx="11029616" cy="988332"/>
          </a:xfrm>
        </p:spPr>
        <p:txBody>
          <a:bodyPr anchor="b">
            <a:normAutofit/>
          </a:bodyPr>
          <a:lstStyle/>
          <a:p>
            <a:r>
              <a:rPr lang="en-US"/>
              <a:t>How is network security connected with computer security</a:t>
            </a:r>
          </a:p>
        </p:txBody>
      </p:sp>
      <p:sp>
        <p:nvSpPr>
          <p:cNvPr id="10" name="Content Placeholder 2">
            <a:extLst>
              <a:ext uri="{FF2B5EF4-FFF2-40B4-BE49-F238E27FC236}">
                <a16:creationId xmlns:a16="http://schemas.microsoft.com/office/drawing/2014/main" id="{86C29DAE-F8D1-70CA-D67F-EE2364446E24}"/>
              </a:ext>
            </a:extLst>
          </p:cNvPr>
          <p:cNvSpPr>
            <a:spLocks noGrp="1"/>
          </p:cNvSpPr>
          <p:nvPr>
            <p:ph sz="half" idx="1"/>
          </p:nvPr>
        </p:nvSpPr>
        <p:spPr>
          <a:xfrm>
            <a:off x="581193" y="2228003"/>
            <a:ext cx="5422390" cy="3633047"/>
          </a:xfrm>
        </p:spPr>
        <p:txBody>
          <a:bodyPr/>
          <a:lstStyle/>
          <a:p>
            <a:pPr marL="305435" indent="-305435"/>
            <a:r>
              <a:rPr lang="en-US"/>
              <a:t>Network Security is third category of computer security.</a:t>
            </a:r>
          </a:p>
          <a:p>
            <a:pPr marL="305435" indent="-305435"/>
            <a:r>
              <a:rPr lang="en-US"/>
              <a:t>Without Network Security Data Security and System security will not work.</a:t>
            </a:r>
          </a:p>
          <a:p>
            <a:pPr marL="305435" indent="-305435"/>
            <a:endParaRPr lang="en-US"/>
          </a:p>
        </p:txBody>
      </p:sp>
      <p:pic>
        <p:nvPicPr>
          <p:cNvPr id="5" name="Picture 5" descr="CPU with binary numbers and blueprint">
            <a:extLst>
              <a:ext uri="{FF2B5EF4-FFF2-40B4-BE49-F238E27FC236}">
                <a16:creationId xmlns:a16="http://schemas.microsoft.com/office/drawing/2014/main" id="{9D58DB8D-CF2D-D93E-CF08-695E9457884B}"/>
              </a:ext>
            </a:extLst>
          </p:cNvPr>
          <p:cNvPicPr>
            <a:picLocks noGrp="1" noChangeAspect="1"/>
          </p:cNvPicPr>
          <p:nvPr>
            <p:ph sz="half" idx="2"/>
          </p:nvPr>
        </p:nvPicPr>
        <p:blipFill rotWithShape="1">
          <a:blip r:embed="rId3"/>
          <a:srcRect l="10492" r="5555" b="1"/>
          <a:stretch/>
        </p:blipFill>
        <p:spPr>
          <a:xfrm>
            <a:off x="6188417" y="2228003"/>
            <a:ext cx="5422392" cy="3633047"/>
          </a:xfrm>
          <a:noFill/>
        </p:spPr>
      </p:pic>
    </p:spTree>
    <p:extLst>
      <p:ext uri="{BB962C8B-B14F-4D97-AF65-F5344CB8AC3E}">
        <p14:creationId xmlns:p14="http://schemas.microsoft.com/office/powerpoint/2010/main" val="1290301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DECF6-84F5-A233-1F20-DDD58AC880E5}"/>
              </a:ext>
            </a:extLst>
          </p:cNvPr>
          <p:cNvSpPr>
            <a:spLocks noGrp="1"/>
          </p:cNvSpPr>
          <p:nvPr>
            <p:ph type="title"/>
          </p:nvPr>
        </p:nvSpPr>
        <p:spPr>
          <a:xfrm>
            <a:off x="581193" y="729658"/>
            <a:ext cx="11029616" cy="988332"/>
          </a:xfrm>
        </p:spPr>
        <p:txBody>
          <a:bodyPr anchor="b">
            <a:normAutofit/>
          </a:bodyPr>
          <a:lstStyle/>
          <a:p>
            <a:r>
              <a:rPr lang="en-US"/>
              <a:t>Network security and cyber ethics</a:t>
            </a:r>
          </a:p>
        </p:txBody>
      </p:sp>
      <p:pic>
        <p:nvPicPr>
          <p:cNvPr id="5" name="Picture 5" descr="A finger pointing on a tablet with green neon lights">
            <a:extLst>
              <a:ext uri="{FF2B5EF4-FFF2-40B4-BE49-F238E27FC236}">
                <a16:creationId xmlns:a16="http://schemas.microsoft.com/office/drawing/2014/main" id="{ED4328A5-3646-7195-F312-202A63F613D1}"/>
              </a:ext>
            </a:extLst>
          </p:cNvPr>
          <p:cNvPicPr>
            <a:picLocks noGrp="1" noChangeAspect="1"/>
          </p:cNvPicPr>
          <p:nvPr>
            <p:ph sz="half" idx="1"/>
          </p:nvPr>
        </p:nvPicPr>
        <p:blipFill rotWithShape="1">
          <a:blip r:embed="rId3"/>
          <a:srcRect r="375" b="1"/>
          <a:stretch/>
        </p:blipFill>
        <p:spPr>
          <a:xfrm>
            <a:off x="581193" y="2228003"/>
            <a:ext cx="5422390" cy="3633047"/>
          </a:xfrm>
          <a:noFill/>
        </p:spPr>
      </p:pic>
      <p:sp>
        <p:nvSpPr>
          <p:cNvPr id="10" name="Content Placeholder 3">
            <a:extLst>
              <a:ext uri="{FF2B5EF4-FFF2-40B4-BE49-F238E27FC236}">
                <a16:creationId xmlns:a16="http://schemas.microsoft.com/office/drawing/2014/main" id="{0F290842-490F-6548-D573-92FFA23A318A}"/>
              </a:ext>
            </a:extLst>
          </p:cNvPr>
          <p:cNvSpPr>
            <a:spLocks noGrp="1"/>
          </p:cNvSpPr>
          <p:nvPr>
            <p:ph sz="half" idx="2"/>
          </p:nvPr>
        </p:nvSpPr>
        <p:spPr>
          <a:xfrm>
            <a:off x="6188417" y="2228003"/>
            <a:ext cx="5422392" cy="3633047"/>
          </a:xfrm>
        </p:spPr>
        <p:txBody>
          <a:bodyPr/>
          <a:lstStyle/>
          <a:p>
            <a:pPr marL="305435" indent="-305435"/>
            <a:r>
              <a:rPr lang="en-US"/>
              <a:t>Cyber Ethics aims to protect the moral, financial, and social behavior of individuals.</a:t>
            </a:r>
          </a:p>
          <a:p>
            <a:pPr marL="305435" indent="-305435"/>
            <a:r>
              <a:rPr lang="en-US"/>
              <a:t>Cyber Ethics should engage users to use the internet safely and to use technology responsibly and in a sensible manner</a:t>
            </a:r>
          </a:p>
        </p:txBody>
      </p:sp>
    </p:spTree>
    <p:extLst>
      <p:ext uri="{BB962C8B-B14F-4D97-AF65-F5344CB8AC3E}">
        <p14:creationId xmlns:p14="http://schemas.microsoft.com/office/powerpoint/2010/main" val="2926161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2AFA-9C3F-6EFD-67AB-13B874B8E54E}"/>
              </a:ext>
            </a:extLst>
          </p:cNvPr>
          <p:cNvSpPr>
            <a:spLocks noGrp="1"/>
          </p:cNvSpPr>
          <p:nvPr>
            <p:ph type="title"/>
          </p:nvPr>
        </p:nvSpPr>
        <p:spPr/>
        <p:txBody>
          <a:bodyPr/>
          <a:lstStyle/>
          <a:p>
            <a:r>
              <a:rPr lang="en-US">
                <a:ea typeface="+mj-lt"/>
                <a:cs typeface="+mj-lt"/>
              </a:rPr>
              <a:t>How Network security works</a:t>
            </a:r>
            <a:endParaRPr lang="en-US"/>
          </a:p>
        </p:txBody>
      </p:sp>
      <p:sp>
        <p:nvSpPr>
          <p:cNvPr id="3" name="Content Placeholder 2">
            <a:extLst>
              <a:ext uri="{FF2B5EF4-FFF2-40B4-BE49-F238E27FC236}">
                <a16:creationId xmlns:a16="http://schemas.microsoft.com/office/drawing/2014/main" id="{8097EB81-D776-F6B3-42A6-253E6C0B01F9}"/>
              </a:ext>
            </a:extLst>
          </p:cNvPr>
          <p:cNvSpPr>
            <a:spLocks noGrp="1"/>
          </p:cNvSpPr>
          <p:nvPr>
            <p:ph sz="half" idx="1"/>
          </p:nvPr>
        </p:nvSpPr>
        <p:spPr>
          <a:xfrm>
            <a:off x="581193" y="2228003"/>
            <a:ext cx="4315925" cy="3633047"/>
          </a:xfrm>
        </p:spPr>
        <p:txBody>
          <a:bodyPr/>
          <a:lstStyle/>
          <a:p>
            <a:pPr marL="305435" indent="-305435"/>
            <a:r>
              <a:rPr lang="en-US">
                <a:solidFill>
                  <a:schemeClr val="tx1"/>
                </a:solidFill>
                <a:ea typeface="+mn-lt"/>
                <a:cs typeface="+mn-lt"/>
              </a:rPr>
              <a:t>Physical Network Security</a:t>
            </a:r>
          </a:p>
          <a:p>
            <a:pPr marL="305435" indent="-305435"/>
            <a:r>
              <a:rPr lang="en-US">
                <a:solidFill>
                  <a:schemeClr val="tx1"/>
                </a:solidFill>
                <a:ea typeface="+mn-lt"/>
                <a:cs typeface="+mn-lt"/>
              </a:rPr>
              <a:t>Technical Network Security</a:t>
            </a:r>
          </a:p>
          <a:p>
            <a:pPr marL="305435" indent="-305435"/>
            <a:r>
              <a:rPr lang="en-US">
                <a:solidFill>
                  <a:schemeClr val="tx1"/>
                </a:solidFill>
                <a:ea typeface="+mn-lt"/>
                <a:cs typeface="+mn-lt"/>
              </a:rPr>
              <a:t>Administrative Network Security</a:t>
            </a:r>
            <a:endParaRPr lang="en-US">
              <a:solidFill>
                <a:schemeClr val="tx1"/>
              </a:solidFill>
            </a:endParaRPr>
          </a:p>
        </p:txBody>
      </p:sp>
      <p:pic>
        <p:nvPicPr>
          <p:cNvPr id="10" name="Picture 10" descr="A picture containing indoor, computer, electronics, computer&#10;&#10;Description automatically generated">
            <a:extLst>
              <a:ext uri="{FF2B5EF4-FFF2-40B4-BE49-F238E27FC236}">
                <a16:creationId xmlns:a16="http://schemas.microsoft.com/office/drawing/2014/main" id="{4EDF5559-C00A-BD35-A06B-4CD6E4224B80}"/>
              </a:ext>
            </a:extLst>
          </p:cNvPr>
          <p:cNvPicPr>
            <a:picLocks noGrp="1" noChangeAspect="1"/>
          </p:cNvPicPr>
          <p:nvPr>
            <p:ph sz="half" idx="2"/>
          </p:nvPr>
        </p:nvPicPr>
        <p:blipFill>
          <a:blip r:embed="rId3">
            <a:extLst>
              <a:ext uri="{837473B0-CC2E-450A-ABE3-18F120FF3D39}">
                <a1611:picAttrSrcUrl xmlns:a1611="http://schemas.microsoft.com/office/drawing/2016/11/main" r:id="rId4"/>
              </a:ext>
            </a:extLst>
          </a:blip>
          <a:stretch>
            <a:fillRect/>
          </a:stretch>
        </p:blipFill>
        <p:spPr>
          <a:xfrm>
            <a:off x="4893719" y="2036007"/>
            <a:ext cx="6811201" cy="3630081"/>
          </a:xfrm>
        </p:spPr>
      </p:pic>
    </p:spTree>
    <p:extLst>
      <p:ext uri="{BB962C8B-B14F-4D97-AF65-F5344CB8AC3E}">
        <p14:creationId xmlns:p14="http://schemas.microsoft.com/office/powerpoint/2010/main" val="1176810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1193" y="729658"/>
            <a:ext cx="11029616" cy="988332"/>
          </a:xfrm>
        </p:spPr>
        <p:txBody>
          <a:bodyPr anchor="b">
            <a:normAutofit/>
          </a:bodyPr>
          <a:lstStyle/>
          <a:p>
            <a:r>
              <a:rPr lang="en-US"/>
              <a:t>Future of network security</a:t>
            </a:r>
          </a:p>
        </p:txBody>
      </p:sp>
      <p:sp>
        <p:nvSpPr>
          <p:cNvPr id="12" name="Content Placeholder 2">
            <a:extLst>
              <a:ext uri="{FF2B5EF4-FFF2-40B4-BE49-F238E27FC236}">
                <a16:creationId xmlns:a16="http://schemas.microsoft.com/office/drawing/2014/main" id="{0E70E1BD-420B-3E9B-FA5D-775945F05171}"/>
              </a:ext>
            </a:extLst>
          </p:cNvPr>
          <p:cNvSpPr>
            <a:spLocks noGrp="1"/>
          </p:cNvSpPr>
          <p:nvPr>
            <p:ph sz="half" idx="1"/>
          </p:nvPr>
        </p:nvSpPr>
        <p:spPr>
          <a:xfrm>
            <a:off x="581193" y="2228003"/>
            <a:ext cx="5422390" cy="3633047"/>
          </a:xfrm>
        </p:spPr>
        <p:txBody>
          <a:bodyPr/>
          <a:lstStyle/>
          <a:p>
            <a:pPr marL="305435" indent="-305435"/>
            <a:r>
              <a:rPr lang="en-US"/>
              <a:t>Implementing technology like Artificial Intelligence, machine learning, deep learning and automation</a:t>
            </a:r>
          </a:p>
          <a:p>
            <a:pPr marL="305435" indent="-305435"/>
            <a:r>
              <a:rPr lang="en-US"/>
              <a:t>Network Infrastructure will be in the Cloud </a:t>
            </a:r>
          </a:p>
          <a:p>
            <a:pPr marL="305435" indent="-305435"/>
            <a:endParaRPr lang="en-US"/>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74" r="1" b="1"/>
          <a:stretch/>
        </p:blipFill>
        <p:spPr>
          <a:xfrm>
            <a:off x="6188417" y="2228003"/>
            <a:ext cx="5422392" cy="3633047"/>
          </a:xfrm>
          <a:prstGeom prst="rect">
            <a:avLst/>
          </a:prstGeom>
          <a:noFill/>
        </p:spPr>
      </p:pic>
    </p:spTree>
    <p:extLst>
      <p:ext uri="{BB962C8B-B14F-4D97-AF65-F5344CB8AC3E}">
        <p14:creationId xmlns:p14="http://schemas.microsoft.com/office/powerpoint/2010/main" val="420932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3E2A3-13EF-72ED-634E-7ED35CC3CBF1}"/>
              </a:ext>
            </a:extLst>
          </p:cNvPr>
          <p:cNvSpPr>
            <a:spLocks noGrp="1"/>
          </p:cNvSpPr>
          <p:nvPr>
            <p:ph type="title"/>
          </p:nvPr>
        </p:nvSpPr>
        <p:spPr>
          <a:xfrm>
            <a:off x="581193" y="729658"/>
            <a:ext cx="11029616" cy="988332"/>
          </a:xfrm>
        </p:spPr>
        <p:txBody>
          <a:bodyPr anchor="b">
            <a:normAutofit/>
          </a:bodyPr>
          <a:lstStyle/>
          <a:p>
            <a:r>
              <a:rPr lang="en-US"/>
              <a:t>               History Of security and cybercrimes</a:t>
            </a:r>
          </a:p>
        </p:txBody>
      </p:sp>
      <p:pic>
        <p:nvPicPr>
          <p:cNvPr id="17" name="Picture 18" descr="HD wallpaper: Security Solutions - Global Security - Online Security ...">
            <a:extLst>
              <a:ext uri="{FF2B5EF4-FFF2-40B4-BE49-F238E27FC236}">
                <a16:creationId xmlns:a16="http://schemas.microsoft.com/office/drawing/2014/main" id="{F3C06B57-A032-94D9-FC19-75CF5C0D0D87}"/>
              </a:ext>
            </a:extLst>
          </p:cNvPr>
          <p:cNvPicPr>
            <a:picLocks noChangeAspect="1"/>
          </p:cNvPicPr>
          <p:nvPr/>
        </p:nvPicPr>
        <p:blipFill rotWithShape="1">
          <a:blip r:embed="rId2"/>
          <a:srcRect l="15568" r="14284" b="1"/>
          <a:stretch/>
        </p:blipFill>
        <p:spPr>
          <a:xfrm>
            <a:off x="581193" y="2228003"/>
            <a:ext cx="5422390" cy="3633047"/>
          </a:xfrm>
          <a:prstGeom prst="rect">
            <a:avLst/>
          </a:prstGeom>
          <a:noFill/>
        </p:spPr>
      </p:pic>
      <p:sp>
        <p:nvSpPr>
          <p:cNvPr id="3" name="Content Placeholder 2">
            <a:extLst>
              <a:ext uri="{FF2B5EF4-FFF2-40B4-BE49-F238E27FC236}">
                <a16:creationId xmlns:a16="http://schemas.microsoft.com/office/drawing/2014/main" id="{DB4D8045-10E9-5EE7-2E04-088C8EC38E8B}"/>
              </a:ext>
            </a:extLst>
          </p:cNvPr>
          <p:cNvSpPr>
            <a:spLocks noGrp="1"/>
          </p:cNvSpPr>
          <p:nvPr>
            <p:ph sz="half" idx="2"/>
          </p:nvPr>
        </p:nvSpPr>
        <p:spPr>
          <a:xfrm>
            <a:off x="6188417" y="2228003"/>
            <a:ext cx="5422392" cy="3633047"/>
          </a:xfrm>
        </p:spPr>
        <p:txBody>
          <a:bodyPr vert="horz" lIns="91440" tIns="45720" rIns="91440" bIns="45720" rtlCol="0" anchor="ctr">
            <a:noAutofit/>
          </a:bodyPr>
          <a:lstStyle/>
          <a:p>
            <a:pPr marL="305435" indent="-305435">
              <a:lnSpc>
                <a:spcPct val="90000"/>
              </a:lnSpc>
            </a:pPr>
            <a:r>
              <a:rPr lang="en-US">
                <a:solidFill>
                  <a:schemeClr val="accent1"/>
                </a:solidFill>
                <a:latin typeface="Times New Roman"/>
                <a:cs typeface="Times New Roman"/>
              </a:rPr>
              <a:t>Security issues and  cybercrime issues began in 1970s and 1980s</a:t>
            </a:r>
          </a:p>
          <a:p>
            <a:pPr marL="305435" indent="-305435">
              <a:lnSpc>
                <a:spcPct val="90000"/>
              </a:lnSpc>
            </a:pPr>
            <a:r>
              <a:rPr lang="en-US">
                <a:solidFill>
                  <a:schemeClr val="accent1"/>
                </a:solidFill>
                <a:latin typeface="Times New Roman"/>
                <a:cs typeface="Times New Roman"/>
              </a:rPr>
              <a:t>In 1990s  use of internet expanded.  Computers and personal laptops were becoming popular</a:t>
            </a:r>
          </a:p>
          <a:p>
            <a:pPr marL="305435" indent="-305435">
              <a:lnSpc>
                <a:spcPct val="90000"/>
              </a:lnSpc>
            </a:pPr>
            <a:r>
              <a:rPr lang="en-US">
                <a:solidFill>
                  <a:schemeClr val="accent1"/>
                </a:solidFill>
                <a:latin typeface="Times New Roman"/>
                <a:cs typeface="Times New Roman"/>
              </a:rPr>
              <a:t>Digital piracy and cyber stalking  were surfacing</a:t>
            </a:r>
          </a:p>
          <a:p>
            <a:pPr marL="305435" indent="-305435">
              <a:lnSpc>
                <a:spcPct val="90000"/>
              </a:lnSpc>
            </a:pPr>
            <a:r>
              <a:rPr lang="en-US">
                <a:solidFill>
                  <a:schemeClr val="accent1"/>
                </a:solidFill>
                <a:latin typeface="Times New Roman"/>
                <a:cs typeface="Times New Roman"/>
              </a:rPr>
              <a:t>In 2007 and 2008 Facebook got hacked </a:t>
            </a:r>
          </a:p>
          <a:p>
            <a:pPr marL="305435" indent="-305435">
              <a:lnSpc>
                <a:spcPct val="90000"/>
              </a:lnSpc>
            </a:pPr>
            <a:r>
              <a:rPr lang="en-US">
                <a:solidFill>
                  <a:schemeClr val="accent1"/>
                </a:solidFill>
                <a:latin typeface="Times New Roman"/>
                <a:cs typeface="Times New Roman"/>
              </a:rPr>
              <a:t>In 2016 Yahoo reported major Data Breach </a:t>
            </a:r>
          </a:p>
          <a:p>
            <a:pPr marL="305435" indent="-305435">
              <a:lnSpc>
                <a:spcPct val="90000"/>
              </a:lnSpc>
            </a:pPr>
            <a:r>
              <a:rPr lang="en-US">
                <a:solidFill>
                  <a:schemeClr val="accent1"/>
                </a:solidFill>
                <a:latin typeface="Times New Roman"/>
                <a:cs typeface="Times New Roman"/>
              </a:rPr>
              <a:t>In 2021 Colonial pipeline largest  cyberattack in the history of Unites States </a:t>
            </a:r>
          </a:p>
        </p:txBody>
      </p:sp>
    </p:spTree>
    <p:extLst>
      <p:ext uri="{BB962C8B-B14F-4D97-AF65-F5344CB8AC3E}">
        <p14:creationId xmlns:p14="http://schemas.microsoft.com/office/powerpoint/2010/main" val="1558991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F735C-B5C9-159E-23C9-0E17842E3F1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C4AAB104-B883-64C9-3B90-121276476AF8}"/>
              </a:ext>
            </a:extLst>
          </p:cNvPr>
          <p:cNvSpPr>
            <a:spLocks noGrp="1"/>
          </p:cNvSpPr>
          <p:nvPr>
            <p:ph idx="1"/>
          </p:nvPr>
        </p:nvSpPr>
        <p:spPr/>
        <p:txBody>
          <a:bodyPr/>
          <a:lstStyle/>
          <a:p>
            <a:pPr marL="305435" indent="-305435"/>
            <a:r>
              <a:rPr lang="en-US">
                <a:ea typeface="+mn-lt"/>
                <a:cs typeface="+mn-lt"/>
              </a:rPr>
              <a:t>Tavani, Herman T.. Ethics and Technology: Controversies, Questions, and Strategies for Ethical Computing, 5th Edition (p. 170). Wiley. Kindle Edition. </a:t>
            </a:r>
            <a:endParaRPr lang="en-US"/>
          </a:p>
        </p:txBody>
      </p:sp>
    </p:spTree>
    <p:extLst>
      <p:ext uri="{BB962C8B-B14F-4D97-AF65-F5344CB8AC3E}">
        <p14:creationId xmlns:p14="http://schemas.microsoft.com/office/powerpoint/2010/main" val="4158151773"/>
      </p:ext>
    </p:extLst>
  </p:cSld>
  <p:clrMapOvr>
    <a:masterClrMapping/>
  </p:clrMapOvr>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a:solidFill>
                  <a:schemeClr val="bg2"/>
                </a:solidFill>
              </a:rPr>
              <a:t>Annie </a:t>
            </a:r>
            <a:r>
              <a:rPr lang="en-US" err="1">
                <a:solidFill>
                  <a:schemeClr val="bg2"/>
                </a:solidFill>
              </a:rPr>
              <a:t>chen</a:t>
            </a:r>
          </a:p>
          <a:p>
            <a:r>
              <a:rPr lang="en-US">
                <a:solidFill>
                  <a:schemeClr val="bg2"/>
                </a:solidFill>
              </a:rPr>
              <a:t>Nawal </a:t>
            </a:r>
            <a:r>
              <a:rPr lang="en-US" err="1">
                <a:solidFill>
                  <a:schemeClr val="bg2"/>
                </a:solidFill>
              </a:rPr>
              <a:t>kassim</a:t>
            </a:r>
            <a:endParaRPr lang="en-US">
              <a:solidFill>
                <a:schemeClr val="bg2"/>
              </a:solidFill>
            </a:endParaRPr>
          </a:p>
          <a:p>
            <a:r>
              <a:rPr lang="en-US">
                <a:solidFill>
                  <a:schemeClr val="bg2"/>
                </a:solidFill>
              </a:rPr>
              <a:t>Mitchell </a:t>
            </a:r>
            <a:r>
              <a:rPr lang="en-US" err="1">
                <a:solidFill>
                  <a:schemeClr val="bg2"/>
                </a:solidFill>
              </a:rPr>
              <a:t>debra</a:t>
            </a:r>
            <a:endParaRPr lang="en-US">
              <a:solidFill>
                <a:schemeClr val="bg2"/>
              </a:solidFill>
            </a:endParaRPr>
          </a:p>
          <a:p>
            <a:r>
              <a:rPr lang="en-US">
                <a:solidFill>
                  <a:schemeClr val="bg2"/>
                </a:solidFill>
              </a:rPr>
              <a:t>Omar </a:t>
            </a:r>
            <a:r>
              <a:rPr lang="en-US" err="1">
                <a:solidFill>
                  <a:schemeClr val="bg2"/>
                </a:solidFill>
              </a:rPr>
              <a:t>hernandez</a:t>
            </a:r>
            <a:endParaRPr lang="en-US">
              <a:solidFill>
                <a:schemeClr val="bg2"/>
              </a:solidFill>
            </a:endParaRPr>
          </a:p>
          <a:p>
            <a:endParaRPr lang="en-US">
              <a:solidFill>
                <a:schemeClr val="bg2"/>
              </a:solidFill>
            </a:endParaRPr>
          </a:p>
          <a:p>
            <a:endParaRPr lang="en-US">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3E7D4-449B-4244-F376-AFD8D8727431}"/>
              </a:ext>
            </a:extLst>
          </p:cNvPr>
          <p:cNvSpPr>
            <a:spLocks noGrp="1"/>
          </p:cNvSpPr>
          <p:nvPr>
            <p:ph type="title"/>
          </p:nvPr>
        </p:nvSpPr>
        <p:spPr>
          <a:xfrm>
            <a:off x="581192" y="702156"/>
            <a:ext cx="11029616" cy="1013800"/>
          </a:xfrm>
        </p:spPr>
        <p:txBody>
          <a:bodyPr anchor="b">
            <a:normAutofit/>
          </a:bodyPr>
          <a:lstStyle/>
          <a:p>
            <a:r>
              <a:rPr lang="en-US" dirty="0"/>
              <a:t>History notes that Nawal made</a:t>
            </a:r>
            <a:br>
              <a:rPr lang="en-US" dirty="0"/>
            </a:br>
            <a:endParaRPr lang="en-US" dirty="0"/>
          </a:p>
        </p:txBody>
      </p:sp>
      <p:sp>
        <p:nvSpPr>
          <p:cNvPr id="9" name="Content Placeholder 2">
            <a:extLst>
              <a:ext uri="{FF2B5EF4-FFF2-40B4-BE49-F238E27FC236}">
                <a16:creationId xmlns:a16="http://schemas.microsoft.com/office/drawing/2014/main" id="{B10C9DC6-7C92-D5E8-CC30-99B3B2F3E55E}"/>
              </a:ext>
            </a:extLst>
          </p:cNvPr>
          <p:cNvSpPr>
            <a:spLocks noGrp="1"/>
          </p:cNvSpPr>
          <p:nvPr>
            <p:ph idx="1"/>
          </p:nvPr>
        </p:nvSpPr>
        <p:spPr>
          <a:xfrm>
            <a:off x="581192" y="1715957"/>
            <a:ext cx="11029615" cy="4947602"/>
          </a:xfrm>
        </p:spPr>
        <p:txBody>
          <a:bodyPr>
            <a:normAutofit fontScale="92500" lnSpcReduction="10000"/>
          </a:bodyPr>
          <a:lstStyle/>
          <a:p>
            <a:endParaRPr lang="en-US" dirty="0"/>
          </a:p>
          <a:p>
            <a:endParaRPr lang="en-US" dirty="0"/>
          </a:p>
          <a:p>
            <a:endParaRPr lang="en-US" dirty="0"/>
          </a:p>
          <a:p>
            <a:r>
              <a:rPr lang="en-US" dirty="0"/>
              <a:t>The history of cyber security  starts back in the 1970s and 1980s. There were numerous crimes that involved  the use of computers  and personal laptops to launch the first  computer viruses to break into financial and government institutions. </a:t>
            </a:r>
          </a:p>
          <a:p>
            <a:r>
              <a:rPr lang="en-US" dirty="0"/>
              <a:t>Then </a:t>
            </a:r>
            <a:r>
              <a:rPr lang="en-US" dirty="0" err="1"/>
              <a:t>ini</a:t>
            </a:r>
            <a:r>
              <a:rPr lang="en-US" dirty="0"/>
              <a:t> the 1990s when the internet blew up and became hot into the mainstream society, security became a huge issue and a concern. We were facing  more and m ore cybercrimes which  involved  digital piracy, cyber stalking, cyberpornography and internet  pedophilia. And then  social medical really exploded </a:t>
            </a:r>
            <a:r>
              <a:rPr lang="en-US" dirty="0" err="1"/>
              <a:t>anccyber</a:t>
            </a:r>
            <a:r>
              <a:rPr lang="en-US" dirty="0"/>
              <a:t> bullying and sexting phishing became the newly cyberattacks and a huge security problem. </a:t>
            </a:r>
          </a:p>
          <a:p>
            <a:r>
              <a:rPr lang="en-US" dirty="0"/>
              <a:t>Then hacking started  in the first decade of this century to be exact intime it started in 2007 and 2008. Facebook accounts  users were  hacked and people had their  privacy ,data and pictures and personal hacked into.   So then Security  became so important because cybercrimes  were increasing due to security issues.</a:t>
            </a:r>
          </a:p>
          <a:p>
            <a:r>
              <a:rPr lang="en-US" dirty="0"/>
              <a:t>As cybercrimes  were rising  more and more companies were being hacked into and stealing information that would  cause millions and millions dollars in damage.  For example,  in 2016 yahoo disclosed that hackers stole data from 1 billion yahoo users  and forged  cookies  that would allow the intruders to access user </a:t>
            </a:r>
            <a:r>
              <a:rPr lang="en-US" dirty="0" err="1"/>
              <a:t>aacounts</a:t>
            </a:r>
            <a:r>
              <a:rPr lang="en-US" dirty="0"/>
              <a:t>. This is one of the first data breach to be reported.</a:t>
            </a:r>
          </a:p>
          <a:p>
            <a:endParaRPr lang="en-US" dirty="0"/>
          </a:p>
          <a:p>
            <a:endParaRPr lang="en-US" dirty="0"/>
          </a:p>
        </p:txBody>
      </p:sp>
    </p:spTree>
    <p:extLst>
      <p:ext uri="{BB962C8B-B14F-4D97-AF65-F5344CB8AC3E}">
        <p14:creationId xmlns:p14="http://schemas.microsoft.com/office/powerpoint/2010/main" val="464551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8AF33-20FE-792B-B062-4AEC002ECCF5}"/>
              </a:ext>
            </a:extLst>
          </p:cNvPr>
          <p:cNvSpPr>
            <a:spLocks noGrp="1"/>
          </p:cNvSpPr>
          <p:nvPr>
            <p:ph type="title"/>
          </p:nvPr>
        </p:nvSpPr>
        <p:spPr/>
        <p:txBody>
          <a:bodyPr/>
          <a:lstStyle/>
          <a:p>
            <a:r>
              <a:rPr lang="en-US"/>
              <a:t>History  continued </a:t>
            </a:r>
          </a:p>
        </p:txBody>
      </p:sp>
      <p:sp>
        <p:nvSpPr>
          <p:cNvPr id="3" name="Content Placeholder 2">
            <a:extLst>
              <a:ext uri="{FF2B5EF4-FFF2-40B4-BE49-F238E27FC236}">
                <a16:creationId xmlns:a16="http://schemas.microsoft.com/office/drawing/2014/main" id="{513EF79E-33B2-C8F3-61A6-58B5BD5EE69D}"/>
              </a:ext>
            </a:extLst>
          </p:cNvPr>
          <p:cNvSpPr>
            <a:spLocks noGrp="1"/>
          </p:cNvSpPr>
          <p:nvPr>
            <p:ph idx="1"/>
          </p:nvPr>
        </p:nvSpPr>
        <p:spPr/>
        <p:txBody>
          <a:bodyPr/>
          <a:lstStyle/>
          <a:p>
            <a:endParaRPr lang="en-US" dirty="0"/>
          </a:p>
          <a:p>
            <a:r>
              <a:rPr lang="en-US" dirty="0"/>
              <a:t>Next is when the Colonial pipeline  catastrophe happened in 2021.  An American oil  system in Texas suffered the larges cyber attack and was the largest one ever in the United States. It was a ransomware cyber attack </a:t>
            </a:r>
            <a:r>
              <a:rPr lang="en-US" dirty="0" err="1"/>
              <a:t>tht</a:t>
            </a:r>
            <a:r>
              <a:rPr lang="en-US" dirty="0"/>
              <a:t> impacted  computerized equipment  managing the pipeline. The criminals were identified by the FBI as the “ dak side” group as the responsible parties.  The company paid the ransom in the amount of 75 bit coins o millions of dollars. After that the group   provided colonial pipeline an  IT tool to restore their system and services which was upper complicated. It is also believed the group had stolen 100 gigabytes  of data from  the company before the attack. Later the Dept of  Justice  recovered  63.7  bitcoins or 2.3 million.</a:t>
            </a:r>
          </a:p>
          <a:p>
            <a:pPr marL="0" indent="0">
              <a:buNone/>
            </a:pPr>
            <a:endParaRPr lang="en-US" dirty="0"/>
          </a:p>
        </p:txBody>
      </p:sp>
    </p:spTree>
    <p:extLst>
      <p:ext uri="{BB962C8B-B14F-4D97-AF65-F5344CB8AC3E}">
        <p14:creationId xmlns:p14="http://schemas.microsoft.com/office/powerpoint/2010/main" val="1741600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C70C7-21C5-81AE-CDE5-B8B941D89C61}"/>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INTRODUCTION</a:t>
            </a:r>
          </a:p>
        </p:txBody>
      </p:sp>
      <p:sp>
        <p:nvSpPr>
          <p:cNvPr id="9" name="TextBox 8">
            <a:extLst>
              <a:ext uri="{FF2B5EF4-FFF2-40B4-BE49-F238E27FC236}">
                <a16:creationId xmlns:a16="http://schemas.microsoft.com/office/drawing/2014/main" id="{08E4CFF0-63BF-1AAB-E9D2-F631DED078D5}"/>
              </a:ext>
            </a:extLst>
          </p:cNvPr>
          <p:cNvSpPr txBox="1"/>
          <p:nvPr/>
        </p:nvSpPr>
        <p:spPr>
          <a:xfrm>
            <a:off x="581193" y="2228003"/>
            <a:ext cx="5422390" cy="3633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85750">
              <a:spcBef>
                <a:spcPct val="20000"/>
              </a:spcBef>
              <a:spcAft>
                <a:spcPts val="600"/>
              </a:spcAft>
              <a:buClr>
                <a:schemeClr val="accent2"/>
              </a:buClr>
              <a:buSzPct val="92000"/>
              <a:buFont typeface="Wingdings 2" panose="05020102010507070707" pitchFamily="18" charset="2"/>
              <a:buChar char=""/>
            </a:pPr>
            <a:r>
              <a:rPr lang="en-US" sz="2800">
                <a:solidFill>
                  <a:schemeClr val="tx2"/>
                </a:solidFill>
              </a:rPr>
              <a:t>Picture an employee scenario</a:t>
            </a:r>
          </a:p>
          <a:p>
            <a:pPr marL="285750" indent="-285750">
              <a:spcBef>
                <a:spcPct val="20000"/>
              </a:spcBef>
              <a:spcAft>
                <a:spcPts val="600"/>
              </a:spcAft>
              <a:buClr>
                <a:schemeClr val="accent2"/>
              </a:buClr>
              <a:buSzPct val="92000"/>
              <a:buFont typeface="Wingdings 2" panose="05020102010507070707" pitchFamily="18" charset="2"/>
              <a:buChar char=""/>
            </a:pPr>
            <a:endParaRPr lang="en-US" sz="2800">
              <a:solidFill>
                <a:schemeClr val="tx2"/>
              </a:solidFill>
            </a:endParaRPr>
          </a:p>
          <a:p>
            <a:pPr marL="285750" indent="-285750">
              <a:spcBef>
                <a:spcPct val="20000"/>
              </a:spcBef>
              <a:spcAft>
                <a:spcPts val="600"/>
              </a:spcAft>
              <a:buClr>
                <a:schemeClr val="accent2"/>
              </a:buClr>
              <a:buSzPct val="92000"/>
              <a:buFont typeface="Wingdings 2" panose="05020102010507070707" pitchFamily="18" charset="2"/>
              <a:buChar char=""/>
            </a:pPr>
            <a:r>
              <a:rPr lang="en-US" sz="2800">
                <a:solidFill>
                  <a:schemeClr val="tx2"/>
                </a:solidFill>
              </a:rPr>
              <a:t>A hacker secretly accesses to company's confidential files. </a:t>
            </a:r>
          </a:p>
          <a:p>
            <a:pPr marL="285750" indent="-285750">
              <a:spcBef>
                <a:spcPct val="20000"/>
              </a:spcBef>
              <a:spcAft>
                <a:spcPts val="600"/>
              </a:spcAft>
              <a:buClr>
                <a:schemeClr val="accent2"/>
              </a:buClr>
              <a:buSzPct val="92000"/>
              <a:buFont typeface="Wingdings 2" panose="05020102010507070707" pitchFamily="18" charset="2"/>
              <a:buChar char=""/>
            </a:pPr>
            <a:endParaRPr lang="en-US" sz="2800">
              <a:solidFill>
                <a:schemeClr val="tx2"/>
              </a:solidFill>
            </a:endParaRPr>
          </a:p>
          <a:p>
            <a:pPr marL="285750" indent="-285750">
              <a:spcBef>
                <a:spcPct val="20000"/>
              </a:spcBef>
              <a:spcAft>
                <a:spcPts val="600"/>
              </a:spcAft>
              <a:buClr>
                <a:schemeClr val="accent2"/>
              </a:buClr>
              <a:buSzPct val="92000"/>
              <a:buFont typeface="Wingdings 2" panose="05020102010507070707" pitchFamily="18" charset="2"/>
              <a:buChar char=""/>
            </a:pPr>
            <a:r>
              <a:rPr lang="en-US" sz="2800">
                <a:solidFill>
                  <a:schemeClr val="tx2"/>
                </a:solidFill>
              </a:rPr>
              <a:t>Real-life examples</a:t>
            </a:r>
          </a:p>
        </p:txBody>
      </p:sp>
      <p:pic>
        <p:nvPicPr>
          <p:cNvPr id="3" name="Online Media 2" title="Cyber Security In 7 Minutes | What Is Cyber Security: How It Works? | Cyber Security | Simplilearn">
            <a:hlinkClick r:id="" action="ppaction://media"/>
            <a:extLst>
              <a:ext uri="{FF2B5EF4-FFF2-40B4-BE49-F238E27FC236}">
                <a16:creationId xmlns:a16="http://schemas.microsoft.com/office/drawing/2014/main" id="{A4ADB606-023A-8694-55B4-CC479E46CF79}"/>
              </a:ext>
            </a:extLst>
          </p:cNvPr>
          <p:cNvPicPr>
            <a:picLocks noGrp="1" noRot="1" noChangeAspect="1"/>
          </p:cNvPicPr>
          <p:nvPr>
            <p:ph sz="half" idx="2"/>
            <a:videoFile r:link="rId1"/>
          </p:nvPr>
        </p:nvPicPr>
        <p:blipFill>
          <a:blip r:embed="rId3"/>
          <a:stretch>
            <a:fillRect/>
          </a:stretch>
        </p:blipFill>
        <p:spPr>
          <a:xfrm>
            <a:off x="6296960" y="2228003"/>
            <a:ext cx="5024684" cy="3745935"/>
          </a:xfrm>
          <a:noFill/>
        </p:spPr>
      </p:pic>
    </p:spTree>
    <p:extLst>
      <p:ext uri="{BB962C8B-B14F-4D97-AF65-F5344CB8AC3E}">
        <p14:creationId xmlns:p14="http://schemas.microsoft.com/office/powerpoint/2010/main" val="2139045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E61F-A54E-199C-1E35-43D942F197A3}"/>
              </a:ext>
            </a:extLst>
          </p:cNvPr>
          <p:cNvSpPr>
            <a:spLocks noGrp="1"/>
          </p:cNvSpPr>
          <p:nvPr>
            <p:ph type="title"/>
          </p:nvPr>
        </p:nvSpPr>
        <p:spPr>
          <a:xfrm>
            <a:off x="581193" y="729658"/>
            <a:ext cx="11029616" cy="988332"/>
          </a:xfrm>
        </p:spPr>
        <p:txBody>
          <a:bodyPr anchor="b">
            <a:normAutofit/>
          </a:bodyPr>
          <a:lstStyle/>
          <a:p>
            <a:r>
              <a:rPr lang="en-US"/>
              <a:t>What is Cybersecurity?</a:t>
            </a:r>
          </a:p>
        </p:txBody>
      </p:sp>
      <p:sp>
        <p:nvSpPr>
          <p:cNvPr id="3" name="Content Placeholder 2">
            <a:extLst>
              <a:ext uri="{FF2B5EF4-FFF2-40B4-BE49-F238E27FC236}">
                <a16:creationId xmlns:a16="http://schemas.microsoft.com/office/drawing/2014/main" id="{912F0FD5-35ED-F523-47AF-F0F205CED9CF}"/>
              </a:ext>
            </a:extLst>
          </p:cNvPr>
          <p:cNvSpPr>
            <a:spLocks noGrp="1"/>
          </p:cNvSpPr>
          <p:nvPr>
            <p:ph sz="half" idx="1"/>
          </p:nvPr>
        </p:nvSpPr>
        <p:spPr>
          <a:xfrm>
            <a:off x="581193" y="2318314"/>
            <a:ext cx="4812790" cy="3542736"/>
          </a:xfrm>
        </p:spPr>
        <p:txBody>
          <a:bodyPr anchor="ctr">
            <a:normAutofit/>
          </a:bodyPr>
          <a:lstStyle/>
          <a:p>
            <a:pPr marL="0" indent="0">
              <a:buNone/>
            </a:pPr>
            <a:r>
              <a:rPr lang="en-US" sz="2400"/>
              <a:t>Consists of technologies, processes, and controls, designed to protect systems, networks, programs, devices, and data from cyber-attacks. </a:t>
            </a:r>
          </a:p>
          <a:p>
            <a:pPr marL="0" indent="0">
              <a:buNone/>
            </a:pPr>
            <a:endParaRPr lang="en-US"/>
          </a:p>
          <a:p>
            <a:pPr marL="305435" indent="-305435">
              <a:buFont typeface="Arial" panose="05020102010507070707" pitchFamily="18" charset="2"/>
              <a:buChar char="•"/>
            </a:pPr>
            <a:endParaRPr lang="en-US"/>
          </a:p>
        </p:txBody>
      </p:sp>
      <p:pic>
        <p:nvPicPr>
          <p:cNvPr id="4" name="Picture 4" descr="A picture containing background pattern&#10;&#10;Description automatically generated">
            <a:extLst>
              <a:ext uri="{FF2B5EF4-FFF2-40B4-BE49-F238E27FC236}">
                <a16:creationId xmlns:a16="http://schemas.microsoft.com/office/drawing/2014/main" id="{7CE712BE-E00D-C039-02F4-A8D0732AB11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277" r="748" b="-6"/>
          <a:stretch/>
        </p:blipFill>
        <p:spPr>
          <a:xfrm>
            <a:off x="5629618" y="2315051"/>
            <a:ext cx="5981191" cy="3498462"/>
          </a:xfrm>
          <a:prstGeom prst="rect">
            <a:avLst/>
          </a:prstGeom>
          <a:noFill/>
        </p:spPr>
      </p:pic>
      <p:sp>
        <p:nvSpPr>
          <p:cNvPr id="5" name="TextBox 4">
            <a:extLst>
              <a:ext uri="{FF2B5EF4-FFF2-40B4-BE49-F238E27FC236}">
                <a16:creationId xmlns:a16="http://schemas.microsoft.com/office/drawing/2014/main" id="{62CD1C72-2365-86E6-0D68-BED1AC43A89C}"/>
              </a:ext>
            </a:extLst>
          </p:cNvPr>
          <p:cNvSpPr txBox="1"/>
          <p:nvPr/>
        </p:nvSpPr>
        <p:spPr>
          <a:xfrm>
            <a:off x="8991182" y="5811981"/>
            <a:ext cx="261962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93890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F3377-66ED-8624-5695-DDB3458B60D0}"/>
              </a:ext>
            </a:extLst>
          </p:cNvPr>
          <p:cNvSpPr>
            <a:spLocks noGrp="1"/>
          </p:cNvSpPr>
          <p:nvPr>
            <p:ph type="title"/>
          </p:nvPr>
        </p:nvSpPr>
        <p:spPr>
          <a:xfrm>
            <a:off x="581193" y="729658"/>
            <a:ext cx="11029616" cy="988332"/>
          </a:xfrm>
        </p:spPr>
        <p:txBody>
          <a:bodyPr anchor="b">
            <a:normAutofit/>
          </a:bodyPr>
          <a:lstStyle/>
          <a:p>
            <a:r>
              <a:rPr lang="en-US"/>
              <a:t>Cybersecurity  vs Cybercrime</a:t>
            </a:r>
          </a:p>
        </p:txBody>
      </p:sp>
      <p:pic>
        <p:nvPicPr>
          <p:cNvPr id="10" name="Picture 10" descr="A picture containing text, electronics&#10;&#10;Description automatically generated">
            <a:extLst>
              <a:ext uri="{FF2B5EF4-FFF2-40B4-BE49-F238E27FC236}">
                <a16:creationId xmlns:a16="http://schemas.microsoft.com/office/drawing/2014/main" id="{692DEFED-4F10-2297-ADB9-86AA775D17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1193" y="2234804"/>
            <a:ext cx="5422390" cy="3619445"/>
          </a:xfrm>
          <a:prstGeom prst="rect">
            <a:avLst/>
          </a:prstGeom>
          <a:noFill/>
        </p:spPr>
      </p:pic>
      <p:sp>
        <p:nvSpPr>
          <p:cNvPr id="3" name="Content Placeholder 2">
            <a:extLst>
              <a:ext uri="{FF2B5EF4-FFF2-40B4-BE49-F238E27FC236}">
                <a16:creationId xmlns:a16="http://schemas.microsoft.com/office/drawing/2014/main" id="{82AAAD9D-86DB-03F5-420B-181ACD9F992B}"/>
              </a:ext>
            </a:extLst>
          </p:cNvPr>
          <p:cNvSpPr>
            <a:spLocks noGrp="1"/>
          </p:cNvSpPr>
          <p:nvPr>
            <p:ph sz="half" idx="2"/>
          </p:nvPr>
        </p:nvSpPr>
        <p:spPr>
          <a:xfrm>
            <a:off x="6138721" y="2319112"/>
            <a:ext cx="5422392" cy="3633047"/>
          </a:xfrm>
        </p:spPr>
        <p:txBody>
          <a:bodyPr vert="horz" lIns="91440" tIns="45720" rIns="91440" bIns="45720" rtlCol="0" anchor="ctr">
            <a:normAutofit/>
          </a:bodyPr>
          <a:lstStyle/>
          <a:p>
            <a:pPr marL="305435" indent="-305435"/>
            <a:endParaRPr lang="en-US" sz="2400"/>
          </a:p>
          <a:p>
            <a:pPr marL="305435" indent="-305435"/>
            <a:r>
              <a:rPr lang="en-US" sz="2400"/>
              <a:t>Both issues fall under the </a:t>
            </a:r>
            <a:r>
              <a:rPr lang="en-US" sz="2400" err="1"/>
              <a:t>cyberethics</a:t>
            </a:r>
            <a:r>
              <a:rPr lang="en-US" sz="2400"/>
              <a:t> umbrella. </a:t>
            </a:r>
            <a:endParaRPr lang="en-US"/>
          </a:p>
          <a:p>
            <a:pPr marL="305435" indent="-305435"/>
            <a:r>
              <a:rPr lang="en-US" sz="2400"/>
              <a:t>Cybertech violations are virtually always criminal in nature.</a:t>
            </a:r>
          </a:p>
          <a:p>
            <a:pPr marL="305435" indent="-305435"/>
            <a:r>
              <a:rPr lang="en-US" sz="2400"/>
              <a:t>Cybercrimes not always have direct implications for cybersecurity. </a:t>
            </a:r>
          </a:p>
          <a:p>
            <a:pPr marL="0" indent="0">
              <a:buNone/>
            </a:pPr>
            <a:endParaRPr lang="en-US" sz="2400"/>
          </a:p>
        </p:txBody>
      </p:sp>
      <p:sp>
        <p:nvSpPr>
          <p:cNvPr id="4" name="TextBox 3">
            <a:extLst>
              <a:ext uri="{FF2B5EF4-FFF2-40B4-BE49-F238E27FC236}">
                <a16:creationId xmlns:a16="http://schemas.microsoft.com/office/drawing/2014/main" id="{B5E4C475-A4EB-85A9-F55B-46488FB69B2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B09F1281-2192-D9A5-B924-4C11C4ECEA5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4D12A28-2F84-FDDF-E396-4A23F326058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F511968E-20D8-928C-F3F1-A7CF66526F4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DC85375C-07C9-41A4-72B9-524BD0F9AE4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DF2FE79E-425E-415F-51A2-A3104D707B6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8680D1F2-6EA0-5E47-105F-50ECDC71B616}"/>
              </a:ext>
            </a:extLst>
          </p:cNvPr>
          <p:cNvSpPr txBox="1"/>
          <p:nvPr/>
        </p:nvSpPr>
        <p:spPr>
          <a:xfrm>
            <a:off x="584434" y="5852977"/>
            <a:ext cx="261962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320024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C31C-8543-495A-EF3A-59BF5513F026}"/>
              </a:ext>
            </a:extLst>
          </p:cNvPr>
          <p:cNvSpPr>
            <a:spLocks noGrp="1"/>
          </p:cNvSpPr>
          <p:nvPr>
            <p:ph type="title"/>
          </p:nvPr>
        </p:nvSpPr>
        <p:spPr>
          <a:xfrm>
            <a:off x="581193" y="729658"/>
            <a:ext cx="11029616" cy="988332"/>
          </a:xfrm>
        </p:spPr>
        <p:txBody>
          <a:bodyPr anchor="b">
            <a:normAutofit/>
          </a:bodyPr>
          <a:lstStyle/>
          <a:p>
            <a:r>
              <a:rPr lang="en-US"/>
              <a:t>security  vs Privacy</a:t>
            </a:r>
          </a:p>
        </p:txBody>
      </p:sp>
      <p:sp>
        <p:nvSpPr>
          <p:cNvPr id="3" name="Content Placeholder 2">
            <a:extLst>
              <a:ext uri="{FF2B5EF4-FFF2-40B4-BE49-F238E27FC236}">
                <a16:creationId xmlns:a16="http://schemas.microsoft.com/office/drawing/2014/main" id="{AE11A931-3135-C245-3E4E-B6162F01143A}"/>
              </a:ext>
            </a:extLst>
          </p:cNvPr>
          <p:cNvSpPr>
            <a:spLocks noGrp="1"/>
          </p:cNvSpPr>
          <p:nvPr>
            <p:ph sz="half" idx="1"/>
          </p:nvPr>
        </p:nvSpPr>
        <p:spPr>
          <a:xfrm>
            <a:off x="581193" y="2545959"/>
            <a:ext cx="5422390" cy="3633047"/>
          </a:xfrm>
        </p:spPr>
        <p:txBody>
          <a:bodyPr vert="horz" lIns="91440" tIns="45720" rIns="91440" bIns="45720" rtlCol="0" anchor="ctr">
            <a:normAutofit lnSpcReduction="10000"/>
          </a:bodyPr>
          <a:lstStyle/>
          <a:p>
            <a:pPr marL="305435" indent="-305435"/>
            <a:endParaRPr lang="en-US" sz="2400"/>
          </a:p>
          <a:p>
            <a:pPr marL="305435" indent="-305435"/>
            <a:endParaRPr lang="en-US" sz="2400"/>
          </a:p>
          <a:p>
            <a:pPr marL="305435" indent="-305435"/>
            <a:endParaRPr lang="en-US" sz="2400"/>
          </a:p>
          <a:p>
            <a:pPr marL="305435" indent="-305435"/>
            <a:r>
              <a:rPr lang="en-US" sz="2400"/>
              <a:t>Both concepts can overlap. </a:t>
            </a:r>
            <a:endParaRPr lang="en-US"/>
          </a:p>
          <a:p>
            <a:pPr marL="305435" indent="-305435"/>
            <a:r>
              <a:rPr lang="en-US" sz="2400"/>
              <a:t>With the same respect to confidentiality and data integrity.</a:t>
            </a:r>
          </a:p>
          <a:p>
            <a:pPr marL="342900" indent="-342900">
              <a:spcBef>
                <a:spcPts val="0"/>
              </a:spcBef>
              <a:spcAft>
                <a:spcPts val="0"/>
              </a:spcAft>
            </a:pPr>
            <a:r>
              <a:rPr lang="en-US" sz="2400"/>
              <a:t>Two sides of a single coin, each side complements and completes the other. </a:t>
            </a:r>
          </a:p>
          <a:p>
            <a:pPr marL="0" indent="0">
              <a:spcBef>
                <a:spcPts val="0"/>
              </a:spcBef>
              <a:spcAft>
                <a:spcPts val="0"/>
              </a:spcAft>
              <a:buNone/>
            </a:pPr>
            <a:endParaRPr lang="en-US" sz="2400"/>
          </a:p>
          <a:p>
            <a:pPr marL="305435" indent="-305435"/>
            <a:endParaRPr lang="en-US" sz="2400"/>
          </a:p>
          <a:p>
            <a:pPr marL="305435" indent="-305435"/>
            <a:endParaRPr lang="en-US" sz="2400"/>
          </a:p>
          <a:p>
            <a:pPr marL="305435" indent="-305435"/>
            <a:endParaRPr lang="en-US" sz="2400"/>
          </a:p>
        </p:txBody>
      </p:sp>
      <p:pic>
        <p:nvPicPr>
          <p:cNvPr id="4" name="Picture 4" descr="Background pattern&#10;&#10;Description automatically generated">
            <a:extLst>
              <a:ext uri="{FF2B5EF4-FFF2-40B4-BE49-F238E27FC236}">
                <a16:creationId xmlns:a16="http://schemas.microsoft.com/office/drawing/2014/main" id="{7CAB50DD-33E4-B085-9959-5FB4DF87326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8730" r="1346" b="1"/>
          <a:stretch/>
        </p:blipFill>
        <p:spPr>
          <a:xfrm>
            <a:off x="6007511" y="2228003"/>
            <a:ext cx="5603298" cy="3753651"/>
          </a:xfrm>
          <a:prstGeom prst="rect">
            <a:avLst/>
          </a:prstGeom>
          <a:noFill/>
        </p:spPr>
      </p:pic>
      <p:sp>
        <p:nvSpPr>
          <p:cNvPr id="5" name="TextBox 4">
            <a:extLst>
              <a:ext uri="{FF2B5EF4-FFF2-40B4-BE49-F238E27FC236}">
                <a16:creationId xmlns:a16="http://schemas.microsoft.com/office/drawing/2014/main" id="{7333C27B-982D-6AC8-70FA-FE3FB4851B19}"/>
              </a:ext>
            </a:extLst>
          </p:cNvPr>
          <p:cNvSpPr txBox="1"/>
          <p:nvPr/>
        </p:nvSpPr>
        <p:spPr>
          <a:xfrm>
            <a:off x="9191557" y="5984434"/>
            <a:ext cx="241925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31351429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 id="{2A0EABFE-4432-4370-93B1-2B029EB7438D}" vid="{B6EC9E21-8C82-4EB1-BBE7-A370F785D0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TotalTime>
  <Words>1575</Words>
  <Application>Microsoft Office PowerPoint</Application>
  <PresentationFormat>Widescreen</PresentationFormat>
  <Paragraphs>208</Paragraphs>
  <Slides>31</Slides>
  <Notes>10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Gill Sans MT</vt:lpstr>
      <vt:lpstr>Times New Roman</vt:lpstr>
      <vt:lpstr>TTHoves-Regular</vt:lpstr>
      <vt:lpstr>Wingdings 2</vt:lpstr>
      <vt:lpstr>Dividend</vt:lpstr>
      <vt:lpstr>Security in cyberspace</vt:lpstr>
      <vt:lpstr>learning objectives</vt:lpstr>
      <vt:lpstr>               History Of security and cybercrimes</vt:lpstr>
      <vt:lpstr>History notes that Nawal made </vt:lpstr>
      <vt:lpstr>History  continued </vt:lpstr>
      <vt:lpstr>INTRODUCTION</vt:lpstr>
      <vt:lpstr>What is Cybersecurity?</vt:lpstr>
      <vt:lpstr>Cybersecurity  vs Cybercrime</vt:lpstr>
      <vt:lpstr>security  vs Privacy</vt:lpstr>
      <vt:lpstr>Three aspects of cybersecurity</vt:lpstr>
      <vt:lpstr>Data security</vt:lpstr>
      <vt:lpstr>C I A TRIAD</vt:lpstr>
      <vt:lpstr>Disclosure, alteration, and destruction</vt:lpstr>
      <vt:lpstr>Protecting your data </vt:lpstr>
      <vt:lpstr>Data Security in the  "Cloud"</vt:lpstr>
      <vt:lpstr>Cloud Data security …........</vt:lpstr>
      <vt:lpstr>Protecting your data on a cloud system</vt:lpstr>
      <vt:lpstr>System security</vt:lpstr>
      <vt:lpstr>Vulnerabilities  to Security systems</vt:lpstr>
      <vt:lpstr>Malicious  programs</vt:lpstr>
      <vt:lpstr>System security....... best practices</vt:lpstr>
      <vt:lpstr>Network security Outline</vt:lpstr>
      <vt:lpstr>Defining network security</vt:lpstr>
      <vt:lpstr>Exploring network security</vt:lpstr>
      <vt:lpstr>Types of network security</vt:lpstr>
      <vt:lpstr>How is network security connected with computer security</vt:lpstr>
      <vt:lpstr>Network security and cyber ethics</vt:lpstr>
      <vt:lpstr>How Network security works</vt:lpstr>
      <vt:lpstr>Future of network security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nawal kassim</dc:creator>
  <cp:lastModifiedBy>nawal kassim</cp:lastModifiedBy>
  <cp:revision>1</cp:revision>
  <dcterms:created xsi:type="dcterms:W3CDTF">2022-05-13T00:43:17Z</dcterms:created>
  <dcterms:modified xsi:type="dcterms:W3CDTF">2022-05-16T23:46:38Z</dcterms:modified>
</cp:coreProperties>
</file>